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SemiBold"/>
      <p:regular r:id="rId16"/>
      <p:bold r:id="rId17"/>
      <p:italic r:id="rId18"/>
      <p:boldItalic r:id="rId19"/>
    </p:embeddedFont>
    <p:embeddedFont>
      <p:font typeface="Proxima Nova"/>
      <p:regular r:id="rId20"/>
      <p:bold r:id="rId21"/>
      <p:italic r:id="rId22"/>
      <p:boldItalic r:id="rId23"/>
    </p:embeddedFont>
    <p:embeddedFont>
      <p:font typeface="Nunito"/>
      <p:regular r:id="rId24"/>
      <p:bold r:id="rId25"/>
      <p:italic r:id="rId26"/>
      <p:boldItalic r:id="rId27"/>
    </p:embeddedFont>
    <p:embeddedFont>
      <p:font typeface="Montserrat"/>
      <p:regular r:id="rId28"/>
      <p:bold r:id="rId29"/>
      <p:italic r:id="rId30"/>
      <p:boldItalic r:id="rId31"/>
    </p:embeddedFont>
    <p:embeddedFont>
      <p:font typeface="Montserrat Medium"/>
      <p:regular r:id="rId32"/>
      <p:bold r:id="rId33"/>
      <p:italic r:id="rId34"/>
      <p:boldItalic r:id="rId35"/>
    </p:embeddedFont>
    <p:embeddedFont>
      <p:font typeface="Nunito Medium"/>
      <p:regular r:id="rId36"/>
      <p:bold r:id="rId37"/>
      <p:italic r:id="rId38"/>
      <p:boldItalic r:id="rId39"/>
    </p:embeddedFont>
    <p:embeddedFont>
      <p:font typeface="Oswald SemiBold"/>
      <p:regular r:id="rId40"/>
      <p:bold r:id="rId41"/>
    </p:embeddedFont>
    <p:embeddedFont>
      <p:font typeface="Montserrat ExtraBold"/>
      <p:bold r:id="rId42"/>
      <p:boldItalic r:id="rId43"/>
    </p:embeddedFont>
    <p:embeddedFont>
      <p:font typeface="Nanum Gothic"/>
      <p:regular r:id="rId44"/>
      <p:bold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008B384-2AF1-446B-BB1E-49FC6F22FEC4}">
  <a:tblStyle styleId="{B008B384-2AF1-446B-BB1E-49FC6F22FEC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OswaldSemiBold-regular.fntdata"/><Relationship Id="rId20" Type="http://schemas.openxmlformats.org/officeDocument/2006/relationships/font" Target="fonts/ProximaNova-regular.fntdata"/><Relationship Id="rId42" Type="http://schemas.openxmlformats.org/officeDocument/2006/relationships/font" Target="fonts/MontserratExtraBold-bold.fntdata"/><Relationship Id="rId41" Type="http://schemas.openxmlformats.org/officeDocument/2006/relationships/font" Target="fonts/OswaldSemiBold-bold.fntdata"/><Relationship Id="rId22" Type="http://schemas.openxmlformats.org/officeDocument/2006/relationships/font" Target="fonts/ProximaNova-italic.fntdata"/><Relationship Id="rId44" Type="http://schemas.openxmlformats.org/officeDocument/2006/relationships/font" Target="fonts/NanumGothic-regular.fntdata"/><Relationship Id="rId21" Type="http://schemas.openxmlformats.org/officeDocument/2006/relationships/font" Target="fonts/ProximaNova-bold.fntdata"/><Relationship Id="rId43" Type="http://schemas.openxmlformats.org/officeDocument/2006/relationships/font" Target="fonts/MontserratExtraBold-boldItalic.fntdata"/><Relationship Id="rId24" Type="http://schemas.openxmlformats.org/officeDocument/2006/relationships/font" Target="fonts/Nunito-regular.fntdata"/><Relationship Id="rId23" Type="http://schemas.openxmlformats.org/officeDocument/2006/relationships/font" Target="fonts/ProximaNova-boldItalic.fntdata"/><Relationship Id="rId45" Type="http://schemas.openxmlformats.org/officeDocument/2006/relationships/font" Target="fonts/NanumGothic-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italic.fntdata"/><Relationship Id="rId25" Type="http://schemas.openxmlformats.org/officeDocument/2006/relationships/font" Target="fonts/Nunito-bold.fntdata"/><Relationship Id="rId28" Type="http://schemas.openxmlformats.org/officeDocument/2006/relationships/font" Target="fonts/Montserrat-regular.fntdata"/><Relationship Id="rId27" Type="http://schemas.openxmlformats.org/officeDocument/2006/relationships/font" Target="fonts/Nuni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MontserratMedium-bold.fntdata"/><Relationship Id="rId10" Type="http://schemas.openxmlformats.org/officeDocument/2006/relationships/slide" Target="slides/slide5.xml"/><Relationship Id="rId32" Type="http://schemas.openxmlformats.org/officeDocument/2006/relationships/font" Target="fonts/MontserratMedium-regular.fntdata"/><Relationship Id="rId13" Type="http://schemas.openxmlformats.org/officeDocument/2006/relationships/slide" Target="slides/slide8.xml"/><Relationship Id="rId35" Type="http://schemas.openxmlformats.org/officeDocument/2006/relationships/font" Target="fonts/MontserratMedium-boldItalic.fntdata"/><Relationship Id="rId12" Type="http://schemas.openxmlformats.org/officeDocument/2006/relationships/slide" Target="slides/slide7.xml"/><Relationship Id="rId34" Type="http://schemas.openxmlformats.org/officeDocument/2006/relationships/font" Target="fonts/MontserratMedium-italic.fntdata"/><Relationship Id="rId15" Type="http://schemas.openxmlformats.org/officeDocument/2006/relationships/slide" Target="slides/slide10.xml"/><Relationship Id="rId37" Type="http://schemas.openxmlformats.org/officeDocument/2006/relationships/font" Target="fonts/NunitoMedium-bold.fntdata"/><Relationship Id="rId14" Type="http://schemas.openxmlformats.org/officeDocument/2006/relationships/slide" Target="slides/slide9.xml"/><Relationship Id="rId36" Type="http://schemas.openxmlformats.org/officeDocument/2006/relationships/font" Target="fonts/NunitoMedium-regular.fntdata"/><Relationship Id="rId17" Type="http://schemas.openxmlformats.org/officeDocument/2006/relationships/font" Target="fonts/MontserratSemiBold-bold.fntdata"/><Relationship Id="rId39" Type="http://schemas.openxmlformats.org/officeDocument/2006/relationships/font" Target="fonts/NunitoMedium-boldItalic.fntdata"/><Relationship Id="rId16" Type="http://schemas.openxmlformats.org/officeDocument/2006/relationships/font" Target="fonts/MontserratSemiBold-regular.fntdata"/><Relationship Id="rId38" Type="http://schemas.openxmlformats.org/officeDocument/2006/relationships/font" Target="fonts/NunitoMedium-italic.fntdata"/><Relationship Id="rId19" Type="http://schemas.openxmlformats.org/officeDocument/2006/relationships/font" Target="fonts/MontserratSemiBold-boldItalic.fntdata"/><Relationship Id="rId18" Type="http://schemas.openxmlformats.org/officeDocument/2006/relationships/font" Target="fonts/MontserratSemiBold-italic.fntdata"/></Relationships>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23a3e832b93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23a3e832b93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Continuous data update: To help car owners locate charging piles, it's important to have accurate and up-to-date information about the location of charging stations. This can be achieved by leveraging real-time data sources such as GPS trackers on charging stations, crowd-sourced information from users, and data from electric vehicle manufacturers. By continuously updating the data and making it easily accessible through a mobile app or website, car owners can quickly find charging stations and plan their routes accordingly.</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User feedback integration: Collaborating with electric vehicle manufacturers to gather feedback on user experiences can provide valuable insights into how to improve the charging experience. This can include feedback on the usability of charging stations, the reliability of the charging process, and overall customer satisfaction. This information can be used to improve the design and functionality of charging stations, as well as the overall user experience.</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Expansion to emerging markets: As the demand for electric vehicles continues to grow, expanding into emerging markets can provide new opportunities for growth. However, it's important to understand the unique challenges and needs of these markets. This may include adapting to different cultural norms and regulations, as well as developing partnerships with local companies and organizations. By taking a strategic and culturally sensitive approach, companies can successfully expand into new markets and increase their market share.</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3675c7cf38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3675c7cf38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09bf449548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09bf449548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396bc178b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396bc178b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396bc178b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396bc178b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3a3e832b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3a3e832b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09bf449548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209bf449548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39787f795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39787f795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239787f795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239787f795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275300" y="829149"/>
            <a:ext cx="6593400" cy="1774200"/>
          </a:xfrm>
          <a:prstGeom prst="rect">
            <a:avLst/>
          </a:prstGeom>
        </p:spPr>
        <p:txBody>
          <a:bodyPr anchorCtr="0" anchor="ctr" bIns="91425" lIns="91425" spcFirstLastPara="1" rIns="91425" wrap="square" tIns="91425">
            <a:noAutofit/>
          </a:bodyPr>
          <a:lstStyle>
            <a:lvl1pPr lvl="0" algn="ctr">
              <a:spcBef>
                <a:spcPts val="0"/>
              </a:spcBef>
              <a:spcAft>
                <a:spcPts val="0"/>
              </a:spcAft>
              <a:buSzPts val="6200"/>
              <a:buNone/>
              <a:defRPr b="1" sz="4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480100" y="2759713"/>
            <a:ext cx="4183800" cy="296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i="0"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8" name="Shape 58"/>
        <p:cNvGrpSpPr/>
        <p:nvPr/>
      </p:nvGrpSpPr>
      <p:grpSpPr>
        <a:xfrm>
          <a:off x="0" y="0"/>
          <a:ext cx="0" cy="0"/>
          <a:chOff x="0" y="0"/>
          <a:chExt cx="0" cy="0"/>
        </a:xfrm>
      </p:grpSpPr>
      <p:sp>
        <p:nvSpPr>
          <p:cNvPr id="59" name="Google Shape;59;p11"/>
          <p:cNvSpPr txBox="1"/>
          <p:nvPr>
            <p:ph hasCustomPrompt="1" type="title"/>
          </p:nvPr>
        </p:nvSpPr>
        <p:spPr>
          <a:xfrm>
            <a:off x="911100" y="1889525"/>
            <a:ext cx="7321800" cy="988200"/>
          </a:xfrm>
          <a:prstGeom prst="rect">
            <a:avLst/>
          </a:prstGeom>
        </p:spPr>
        <p:txBody>
          <a:bodyPr anchorCtr="0" anchor="ctr" bIns="91425" lIns="91425" spcFirstLastPara="1" rIns="91425" wrap="square" tIns="91425">
            <a:noAutofit/>
          </a:bodyPr>
          <a:lstStyle>
            <a:lvl1pPr lvl="0" algn="ctr">
              <a:spcBef>
                <a:spcPts val="0"/>
              </a:spcBef>
              <a:spcAft>
                <a:spcPts val="0"/>
              </a:spcAft>
              <a:buSzPts val="6200"/>
              <a:buNone/>
              <a:defRPr sz="7000"/>
            </a:lvl1pPr>
            <a:lvl2pPr lvl="1" algn="ctr">
              <a:spcBef>
                <a:spcPts val="0"/>
              </a:spcBef>
              <a:spcAft>
                <a:spcPts val="0"/>
              </a:spcAft>
              <a:buClr>
                <a:schemeClr val="accent1"/>
              </a:buClr>
              <a:buSzPts val="12000"/>
              <a:buNone/>
              <a:defRPr sz="12000">
                <a:solidFill>
                  <a:schemeClr val="accent1"/>
                </a:solidFill>
              </a:defRPr>
            </a:lvl2pPr>
            <a:lvl3pPr lvl="2" algn="ctr">
              <a:spcBef>
                <a:spcPts val="0"/>
              </a:spcBef>
              <a:spcAft>
                <a:spcPts val="0"/>
              </a:spcAft>
              <a:buClr>
                <a:schemeClr val="accent1"/>
              </a:buClr>
              <a:buSzPts val="12000"/>
              <a:buNone/>
              <a:defRPr sz="12000">
                <a:solidFill>
                  <a:schemeClr val="accent1"/>
                </a:solidFill>
              </a:defRPr>
            </a:lvl3pPr>
            <a:lvl4pPr lvl="3" algn="ctr">
              <a:spcBef>
                <a:spcPts val="0"/>
              </a:spcBef>
              <a:spcAft>
                <a:spcPts val="0"/>
              </a:spcAft>
              <a:buClr>
                <a:schemeClr val="accent1"/>
              </a:buClr>
              <a:buSzPts val="12000"/>
              <a:buNone/>
              <a:defRPr sz="12000">
                <a:solidFill>
                  <a:schemeClr val="accent1"/>
                </a:solidFill>
              </a:defRPr>
            </a:lvl4pPr>
            <a:lvl5pPr lvl="4" algn="ctr">
              <a:spcBef>
                <a:spcPts val="0"/>
              </a:spcBef>
              <a:spcAft>
                <a:spcPts val="0"/>
              </a:spcAft>
              <a:buClr>
                <a:schemeClr val="accent1"/>
              </a:buClr>
              <a:buSzPts val="12000"/>
              <a:buNone/>
              <a:defRPr sz="12000">
                <a:solidFill>
                  <a:schemeClr val="accent1"/>
                </a:solidFill>
              </a:defRPr>
            </a:lvl5pPr>
            <a:lvl6pPr lvl="5" algn="ctr">
              <a:spcBef>
                <a:spcPts val="0"/>
              </a:spcBef>
              <a:spcAft>
                <a:spcPts val="0"/>
              </a:spcAft>
              <a:buClr>
                <a:schemeClr val="accent1"/>
              </a:buClr>
              <a:buSzPts val="12000"/>
              <a:buNone/>
              <a:defRPr sz="12000">
                <a:solidFill>
                  <a:schemeClr val="accent1"/>
                </a:solidFill>
              </a:defRPr>
            </a:lvl6pPr>
            <a:lvl7pPr lvl="6" algn="ctr">
              <a:spcBef>
                <a:spcPts val="0"/>
              </a:spcBef>
              <a:spcAft>
                <a:spcPts val="0"/>
              </a:spcAft>
              <a:buClr>
                <a:schemeClr val="accent1"/>
              </a:buClr>
              <a:buSzPts val="12000"/>
              <a:buNone/>
              <a:defRPr sz="12000">
                <a:solidFill>
                  <a:schemeClr val="accent1"/>
                </a:solidFill>
              </a:defRPr>
            </a:lvl7pPr>
            <a:lvl8pPr lvl="7" algn="ctr">
              <a:spcBef>
                <a:spcPts val="0"/>
              </a:spcBef>
              <a:spcAft>
                <a:spcPts val="0"/>
              </a:spcAft>
              <a:buClr>
                <a:schemeClr val="accent1"/>
              </a:buClr>
              <a:buSzPts val="12000"/>
              <a:buNone/>
              <a:defRPr sz="12000">
                <a:solidFill>
                  <a:schemeClr val="accent1"/>
                </a:solidFill>
              </a:defRPr>
            </a:lvl8pPr>
            <a:lvl9pPr lvl="8" algn="ctr">
              <a:spcBef>
                <a:spcPts val="0"/>
              </a:spcBef>
              <a:spcAft>
                <a:spcPts val="0"/>
              </a:spcAft>
              <a:buClr>
                <a:schemeClr val="accent1"/>
              </a:buClr>
              <a:buSzPts val="12000"/>
              <a:buNone/>
              <a:defRPr sz="12000">
                <a:solidFill>
                  <a:schemeClr val="accent1"/>
                </a:solidFill>
              </a:defRPr>
            </a:lvl9pPr>
          </a:lstStyle>
          <a:p>
            <a:r>
              <a:t>xx%</a:t>
            </a:r>
          </a:p>
        </p:txBody>
      </p:sp>
      <p:sp>
        <p:nvSpPr>
          <p:cNvPr id="60" name="Google Shape;60;p11"/>
          <p:cNvSpPr txBox="1"/>
          <p:nvPr>
            <p:ph idx="1" type="body"/>
          </p:nvPr>
        </p:nvSpPr>
        <p:spPr>
          <a:xfrm flipH="1">
            <a:off x="909900" y="3024177"/>
            <a:ext cx="7324200" cy="365700"/>
          </a:xfrm>
          <a:prstGeom prst="rect">
            <a:avLst/>
          </a:prstGeom>
        </p:spPr>
        <p:txBody>
          <a:bodyPr anchorCtr="0" anchor="t" bIns="91425" lIns="91425" spcFirstLastPara="1" rIns="91425" wrap="square" tIns="91425">
            <a:noAutofit/>
          </a:bodyPr>
          <a:lstStyle>
            <a:lvl1pPr indent="-317500" lvl="0" marL="457200" algn="ctr">
              <a:lnSpc>
                <a:spcPct val="100000"/>
              </a:lnSpc>
              <a:spcBef>
                <a:spcPts val="0"/>
              </a:spcBef>
              <a:spcAft>
                <a:spcPts val="0"/>
              </a:spcAft>
              <a:buClr>
                <a:schemeClr val="lt1"/>
              </a:buClr>
              <a:buSzPts val="1400"/>
              <a:buChar char="●"/>
              <a:defRPr i="0" sz="1600">
                <a:solidFill>
                  <a:schemeClr val="lt1"/>
                </a:solidFill>
              </a:defRPr>
            </a:lvl1pPr>
            <a:lvl2pPr indent="-317500" lvl="1" marL="914400" algn="ctr">
              <a:lnSpc>
                <a:spcPct val="100000"/>
              </a:lnSpc>
              <a:spcBef>
                <a:spcPts val="1000"/>
              </a:spcBef>
              <a:spcAft>
                <a:spcPts val="0"/>
              </a:spcAft>
              <a:buClr>
                <a:schemeClr val="lt1"/>
              </a:buClr>
              <a:buSzPts val="1400"/>
              <a:buChar char="○"/>
              <a:defRPr i="0">
                <a:solidFill>
                  <a:schemeClr val="lt1"/>
                </a:solidFill>
              </a:defRPr>
            </a:lvl2pPr>
            <a:lvl3pPr indent="-317500" lvl="2" marL="1371600" algn="ctr">
              <a:lnSpc>
                <a:spcPct val="100000"/>
              </a:lnSpc>
              <a:spcBef>
                <a:spcPts val="0"/>
              </a:spcBef>
              <a:spcAft>
                <a:spcPts val="0"/>
              </a:spcAft>
              <a:buClr>
                <a:schemeClr val="lt1"/>
              </a:buClr>
              <a:buSzPts val="1400"/>
              <a:buChar char="■"/>
              <a:defRPr>
                <a:solidFill>
                  <a:schemeClr val="lt1"/>
                </a:solidFill>
              </a:defRPr>
            </a:lvl3pPr>
            <a:lvl4pPr indent="-317500" lvl="3" marL="1828800" algn="ctr">
              <a:lnSpc>
                <a:spcPct val="100000"/>
              </a:lnSpc>
              <a:spcBef>
                <a:spcPts val="0"/>
              </a:spcBef>
              <a:spcAft>
                <a:spcPts val="0"/>
              </a:spcAft>
              <a:buClr>
                <a:schemeClr val="lt1"/>
              </a:buClr>
              <a:buSzPts val="1400"/>
              <a:buChar char="●"/>
              <a:defRPr>
                <a:solidFill>
                  <a:schemeClr val="lt1"/>
                </a:solidFill>
              </a:defRPr>
            </a:lvl4pPr>
            <a:lvl5pPr indent="-317500" lvl="4" marL="2286000" algn="ctr">
              <a:lnSpc>
                <a:spcPct val="100000"/>
              </a:lnSpc>
              <a:spcBef>
                <a:spcPts val="0"/>
              </a:spcBef>
              <a:spcAft>
                <a:spcPts val="0"/>
              </a:spcAft>
              <a:buClr>
                <a:schemeClr val="lt1"/>
              </a:buClr>
              <a:buSzPts val="1400"/>
              <a:buChar char="○"/>
              <a:defRPr>
                <a:solidFill>
                  <a:schemeClr val="lt1"/>
                </a:solidFill>
              </a:defRPr>
            </a:lvl5pPr>
            <a:lvl6pPr indent="-317500" lvl="5" marL="2743200" algn="ctr">
              <a:lnSpc>
                <a:spcPct val="100000"/>
              </a:lnSpc>
              <a:spcBef>
                <a:spcPts val="0"/>
              </a:spcBef>
              <a:spcAft>
                <a:spcPts val="0"/>
              </a:spcAft>
              <a:buClr>
                <a:schemeClr val="lt1"/>
              </a:buClr>
              <a:buSzPts val="1400"/>
              <a:buChar char="■"/>
              <a:defRPr>
                <a:solidFill>
                  <a:schemeClr val="lt1"/>
                </a:solidFill>
              </a:defRPr>
            </a:lvl6pPr>
            <a:lvl7pPr indent="-317500" lvl="6" marL="3200400" algn="ctr">
              <a:lnSpc>
                <a:spcPct val="100000"/>
              </a:lnSpc>
              <a:spcBef>
                <a:spcPts val="0"/>
              </a:spcBef>
              <a:spcAft>
                <a:spcPts val="0"/>
              </a:spcAft>
              <a:buClr>
                <a:schemeClr val="lt1"/>
              </a:buClr>
              <a:buSzPts val="1400"/>
              <a:buChar char="●"/>
              <a:defRPr>
                <a:solidFill>
                  <a:schemeClr val="lt1"/>
                </a:solidFill>
              </a:defRPr>
            </a:lvl7pPr>
            <a:lvl8pPr indent="-317500" lvl="7" marL="3657600" algn="ctr">
              <a:lnSpc>
                <a:spcPct val="100000"/>
              </a:lnSpc>
              <a:spcBef>
                <a:spcPts val="0"/>
              </a:spcBef>
              <a:spcAft>
                <a:spcPts val="0"/>
              </a:spcAft>
              <a:buClr>
                <a:schemeClr val="lt1"/>
              </a:buClr>
              <a:buSzPts val="1400"/>
              <a:buChar char="○"/>
              <a:defRPr>
                <a:solidFill>
                  <a:schemeClr val="lt1"/>
                </a:solidFill>
              </a:defRPr>
            </a:lvl8pPr>
            <a:lvl9pPr indent="-317500" lvl="8" marL="4114800" algn="ctr">
              <a:lnSpc>
                <a:spcPct val="100000"/>
              </a:lnSpc>
              <a:spcBef>
                <a:spcPts val="0"/>
              </a:spcBef>
              <a:spcAft>
                <a:spcPts val="0"/>
              </a:spcAft>
              <a:buClr>
                <a:schemeClr val="lt1"/>
              </a:buClr>
              <a:buSzPts val="1400"/>
              <a:buChar char="■"/>
              <a:defRPr>
                <a:solidFill>
                  <a:schemeClr val="l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1" name="Shape 6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6">
    <p:spTree>
      <p:nvGrpSpPr>
        <p:cNvPr id="62" name="Shape 62"/>
        <p:cNvGrpSpPr/>
        <p:nvPr/>
      </p:nvGrpSpPr>
      <p:grpSpPr>
        <a:xfrm>
          <a:off x="0" y="0"/>
          <a:ext cx="0" cy="0"/>
          <a:chOff x="0" y="0"/>
          <a:chExt cx="0" cy="0"/>
        </a:xfrm>
      </p:grpSpPr>
      <p:sp>
        <p:nvSpPr>
          <p:cNvPr id="63" name="Google Shape;63;p13"/>
          <p:cNvSpPr txBox="1"/>
          <p:nvPr>
            <p:ph type="title"/>
          </p:nvPr>
        </p:nvSpPr>
        <p:spPr>
          <a:xfrm>
            <a:off x="713225" y="539496"/>
            <a:ext cx="7717500" cy="5760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2"/>
              </a:buClr>
              <a:buSzPts val="3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4" name="Google Shape;64;p13"/>
          <p:cNvSpPr txBox="1"/>
          <p:nvPr>
            <p:ph hasCustomPrompt="1" idx="2" type="title"/>
          </p:nvPr>
        </p:nvSpPr>
        <p:spPr>
          <a:xfrm>
            <a:off x="713430" y="1565731"/>
            <a:ext cx="2523000" cy="365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accent2"/>
              </a:buClr>
              <a:buSzPts val="3600"/>
              <a:buFont typeface="Pangolin"/>
              <a:buNone/>
              <a:defRPr b="0" sz="3000">
                <a:solidFill>
                  <a:schemeClr val="dk2"/>
                </a:solidFill>
                <a:latin typeface="Montserrat ExtraBold"/>
                <a:ea typeface="Montserrat ExtraBold"/>
                <a:cs typeface="Montserrat ExtraBold"/>
                <a:sym typeface="Montserrat Extra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65" name="Google Shape;65;p13"/>
          <p:cNvSpPr txBox="1"/>
          <p:nvPr>
            <p:ph idx="1" type="subTitle"/>
          </p:nvPr>
        </p:nvSpPr>
        <p:spPr>
          <a:xfrm>
            <a:off x="713430" y="1940638"/>
            <a:ext cx="2525700" cy="365700"/>
          </a:xfrm>
          <a:prstGeom prst="rect">
            <a:avLst/>
          </a:prstGeom>
          <a:ln>
            <a:noFill/>
          </a:ln>
        </p:spPr>
        <p:txBody>
          <a:bodyPr anchorCtr="0" anchor="ctr" bIns="91425" lIns="91425" spcFirstLastPara="1" rIns="91425" wrap="square" tIns="91425">
            <a:noAutofit/>
          </a:bodyPr>
          <a:lstStyle>
            <a:lvl1pPr lvl="0">
              <a:lnSpc>
                <a:spcPct val="100000"/>
              </a:lnSpc>
              <a:spcBef>
                <a:spcPts val="0"/>
              </a:spcBef>
              <a:spcAft>
                <a:spcPts val="0"/>
              </a:spcAft>
              <a:buClr>
                <a:schemeClr val="accent2"/>
              </a:buClr>
              <a:buSzPts val="3000"/>
              <a:buNone/>
              <a:defRPr b="1" i="0" sz="2100">
                <a:solidFill>
                  <a:schemeClr val="lt1"/>
                </a:solidFill>
                <a:latin typeface="Montserrat"/>
                <a:ea typeface="Montserrat"/>
                <a:cs typeface="Montserrat"/>
                <a:sym typeface="Montserrat"/>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66" name="Google Shape;66;p13"/>
          <p:cNvSpPr txBox="1"/>
          <p:nvPr>
            <p:ph idx="3" type="subTitle"/>
          </p:nvPr>
        </p:nvSpPr>
        <p:spPr>
          <a:xfrm>
            <a:off x="713430" y="2251704"/>
            <a:ext cx="25257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67" name="Google Shape;67;p13"/>
          <p:cNvSpPr txBox="1"/>
          <p:nvPr>
            <p:ph hasCustomPrompt="1" idx="4" type="title"/>
          </p:nvPr>
        </p:nvSpPr>
        <p:spPr>
          <a:xfrm>
            <a:off x="4185104" y="1565738"/>
            <a:ext cx="2515500" cy="365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accent2"/>
              </a:buClr>
              <a:buSzPts val="3600"/>
              <a:buFont typeface="Pangolin"/>
              <a:buNone/>
              <a:defRPr b="0" sz="3000">
                <a:solidFill>
                  <a:schemeClr val="dk2"/>
                </a:solidFill>
                <a:latin typeface="Montserrat ExtraBold"/>
                <a:ea typeface="Montserrat ExtraBold"/>
                <a:cs typeface="Montserrat ExtraBold"/>
                <a:sym typeface="Montserrat Extra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68" name="Google Shape;68;p13"/>
          <p:cNvSpPr txBox="1"/>
          <p:nvPr>
            <p:ph idx="5" type="subTitle"/>
          </p:nvPr>
        </p:nvSpPr>
        <p:spPr>
          <a:xfrm>
            <a:off x="4185304" y="1940643"/>
            <a:ext cx="2517900" cy="365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3000"/>
              <a:buNone/>
              <a:defRPr b="1" i="0" sz="2100">
                <a:solidFill>
                  <a:schemeClr val="lt1"/>
                </a:solidFill>
                <a:latin typeface="Montserrat"/>
                <a:ea typeface="Montserrat"/>
                <a:cs typeface="Montserrat"/>
                <a:sym typeface="Montserrat"/>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69" name="Google Shape;69;p13"/>
          <p:cNvSpPr txBox="1"/>
          <p:nvPr>
            <p:ph idx="6" type="subTitle"/>
          </p:nvPr>
        </p:nvSpPr>
        <p:spPr>
          <a:xfrm>
            <a:off x="4185304" y="2251709"/>
            <a:ext cx="25179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70" name="Google Shape;70;p13"/>
          <p:cNvSpPr txBox="1"/>
          <p:nvPr>
            <p:ph hasCustomPrompt="1" idx="7" type="title"/>
          </p:nvPr>
        </p:nvSpPr>
        <p:spPr>
          <a:xfrm>
            <a:off x="2449267" y="3134697"/>
            <a:ext cx="2523000" cy="365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accent2"/>
              </a:buClr>
              <a:buSzPts val="3600"/>
              <a:buFont typeface="Pangolin"/>
              <a:buNone/>
              <a:defRPr b="0" sz="3000">
                <a:solidFill>
                  <a:schemeClr val="dk2"/>
                </a:solidFill>
                <a:latin typeface="Montserrat ExtraBold"/>
                <a:ea typeface="Montserrat ExtraBold"/>
                <a:cs typeface="Montserrat ExtraBold"/>
                <a:sym typeface="Montserrat Extra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71" name="Google Shape;71;p13"/>
          <p:cNvSpPr txBox="1"/>
          <p:nvPr>
            <p:ph idx="8" type="subTitle"/>
          </p:nvPr>
        </p:nvSpPr>
        <p:spPr>
          <a:xfrm>
            <a:off x="2449367" y="3509604"/>
            <a:ext cx="2525700" cy="365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3000"/>
              <a:buNone/>
              <a:defRPr b="1" i="0" sz="2100">
                <a:solidFill>
                  <a:schemeClr val="lt1"/>
                </a:solidFill>
                <a:latin typeface="Montserrat"/>
                <a:ea typeface="Montserrat"/>
                <a:cs typeface="Montserrat"/>
                <a:sym typeface="Montserrat"/>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72" name="Google Shape;72;p13"/>
          <p:cNvSpPr txBox="1"/>
          <p:nvPr>
            <p:ph idx="9" type="subTitle"/>
          </p:nvPr>
        </p:nvSpPr>
        <p:spPr>
          <a:xfrm>
            <a:off x="2449367" y="3820670"/>
            <a:ext cx="25257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
        <p:nvSpPr>
          <p:cNvPr id="73" name="Google Shape;73;p13"/>
          <p:cNvSpPr txBox="1"/>
          <p:nvPr>
            <p:ph hasCustomPrompt="1" idx="13" type="title"/>
          </p:nvPr>
        </p:nvSpPr>
        <p:spPr>
          <a:xfrm>
            <a:off x="5913441" y="3139001"/>
            <a:ext cx="2515500" cy="365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accent2"/>
              </a:buClr>
              <a:buSzPts val="3600"/>
              <a:buFont typeface="Pangolin"/>
              <a:buNone/>
              <a:defRPr b="0" sz="3000">
                <a:solidFill>
                  <a:schemeClr val="dk2"/>
                </a:solidFill>
                <a:latin typeface="Montserrat ExtraBold"/>
                <a:ea typeface="Montserrat ExtraBold"/>
                <a:cs typeface="Montserrat ExtraBold"/>
                <a:sym typeface="Montserrat ExtraBold"/>
              </a:defRPr>
            </a:lvl1pPr>
            <a:lvl2pPr lvl="1" rtl="0">
              <a:spcBef>
                <a:spcPts val="0"/>
              </a:spcBef>
              <a:spcAft>
                <a:spcPts val="0"/>
              </a:spcAft>
              <a:buClr>
                <a:schemeClr val="accent1"/>
              </a:buClr>
              <a:buSzPts val="12000"/>
              <a:buNone/>
              <a:defRPr sz="12000">
                <a:solidFill>
                  <a:schemeClr val="accent1"/>
                </a:solidFill>
              </a:defRPr>
            </a:lvl2pPr>
            <a:lvl3pPr lvl="2" rtl="0">
              <a:spcBef>
                <a:spcPts val="0"/>
              </a:spcBef>
              <a:spcAft>
                <a:spcPts val="0"/>
              </a:spcAft>
              <a:buClr>
                <a:schemeClr val="accent1"/>
              </a:buClr>
              <a:buSzPts val="12000"/>
              <a:buNone/>
              <a:defRPr sz="12000">
                <a:solidFill>
                  <a:schemeClr val="accent1"/>
                </a:solidFill>
              </a:defRPr>
            </a:lvl3pPr>
            <a:lvl4pPr lvl="3" rtl="0">
              <a:spcBef>
                <a:spcPts val="0"/>
              </a:spcBef>
              <a:spcAft>
                <a:spcPts val="0"/>
              </a:spcAft>
              <a:buClr>
                <a:schemeClr val="accent1"/>
              </a:buClr>
              <a:buSzPts val="12000"/>
              <a:buNone/>
              <a:defRPr sz="12000">
                <a:solidFill>
                  <a:schemeClr val="accent1"/>
                </a:solidFill>
              </a:defRPr>
            </a:lvl4pPr>
            <a:lvl5pPr lvl="4" rtl="0">
              <a:spcBef>
                <a:spcPts val="0"/>
              </a:spcBef>
              <a:spcAft>
                <a:spcPts val="0"/>
              </a:spcAft>
              <a:buClr>
                <a:schemeClr val="accent1"/>
              </a:buClr>
              <a:buSzPts val="12000"/>
              <a:buNone/>
              <a:defRPr sz="12000">
                <a:solidFill>
                  <a:schemeClr val="accent1"/>
                </a:solidFill>
              </a:defRPr>
            </a:lvl5pPr>
            <a:lvl6pPr lvl="5" rtl="0">
              <a:spcBef>
                <a:spcPts val="0"/>
              </a:spcBef>
              <a:spcAft>
                <a:spcPts val="0"/>
              </a:spcAft>
              <a:buClr>
                <a:schemeClr val="accent1"/>
              </a:buClr>
              <a:buSzPts val="12000"/>
              <a:buNone/>
              <a:defRPr sz="12000">
                <a:solidFill>
                  <a:schemeClr val="accent1"/>
                </a:solidFill>
              </a:defRPr>
            </a:lvl6pPr>
            <a:lvl7pPr lvl="6" rtl="0">
              <a:spcBef>
                <a:spcPts val="0"/>
              </a:spcBef>
              <a:spcAft>
                <a:spcPts val="0"/>
              </a:spcAft>
              <a:buClr>
                <a:schemeClr val="accent1"/>
              </a:buClr>
              <a:buSzPts val="12000"/>
              <a:buNone/>
              <a:defRPr sz="12000">
                <a:solidFill>
                  <a:schemeClr val="accent1"/>
                </a:solidFill>
              </a:defRPr>
            </a:lvl7pPr>
            <a:lvl8pPr lvl="7" rtl="0">
              <a:spcBef>
                <a:spcPts val="0"/>
              </a:spcBef>
              <a:spcAft>
                <a:spcPts val="0"/>
              </a:spcAft>
              <a:buClr>
                <a:schemeClr val="accent1"/>
              </a:buClr>
              <a:buSzPts val="12000"/>
              <a:buNone/>
              <a:defRPr sz="12000">
                <a:solidFill>
                  <a:schemeClr val="accent1"/>
                </a:solidFill>
              </a:defRPr>
            </a:lvl8pPr>
            <a:lvl9pPr lvl="8" rtl="0">
              <a:spcBef>
                <a:spcPts val="0"/>
              </a:spcBef>
              <a:spcAft>
                <a:spcPts val="0"/>
              </a:spcAft>
              <a:buClr>
                <a:schemeClr val="accent1"/>
              </a:buClr>
              <a:buSzPts val="12000"/>
              <a:buNone/>
              <a:defRPr sz="12000">
                <a:solidFill>
                  <a:schemeClr val="accent1"/>
                </a:solidFill>
              </a:defRPr>
            </a:lvl9pPr>
          </a:lstStyle>
          <a:p>
            <a:r>
              <a:t>xx%</a:t>
            </a:r>
          </a:p>
        </p:txBody>
      </p:sp>
      <p:sp>
        <p:nvSpPr>
          <p:cNvPr id="74" name="Google Shape;74;p13"/>
          <p:cNvSpPr txBox="1"/>
          <p:nvPr>
            <p:ph idx="14" type="subTitle"/>
          </p:nvPr>
        </p:nvSpPr>
        <p:spPr>
          <a:xfrm>
            <a:off x="5913441" y="3513906"/>
            <a:ext cx="2517900" cy="365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2"/>
              </a:buClr>
              <a:buSzPts val="3000"/>
              <a:buNone/>
              <a:defRPr b="1" i="0" sz="2100">
                <a:solidFill>
                  <a:schemeClr val="lt1"/>
                </a:solidFill>
                <a:latin typeface="Montserrat"/>
                <a:ea typeface="Montserrat"/>
                <a:cs typeface="Montserrat"/>
                <a:sym typeface="Montserrat"/>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75" name="Google Shape;75;p13"/>
          <p:cNvSpPr txBox="1"/>
          <p:nvPr>
            <p:ph idx="15" type="subTitle"/>
          </p:nvPr>
        </p:nvSpPr>
        <p:spPr>
          <a:xfrm>
            <a:off x="5913441" y="3824971"/>
            <a:ext cx="2517900" cy="54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i="0"/>
            </a:lvl1pPr>
            <a:lvl2pPr lvl="1" rtl="0">
              <a:spcBef>
                <a:spcPts val="0"/>
              </a:spcBef>
              <a:spcAft>
                <a:spcPts val="0"/>
              </a:spcAft>
              <a:buClr>
                <a:schemeClr val="accent1"/>
              </a:buClr>
              <a:buSzPts val="1400"/>
              <a:buNone/>
              <a:defRPr>
                <a:solidFill>
                  <a:schemeClr val="accent1"/>
                </a:solidFill>
              </a:defRPr>
            </a:lvl2pPr>
            <a:lvl3pPr lvl="2" rtl="0">
              <a:spcBef>
                <a:spcPts val="0"/>
              </a:spcBef>
              <a:spcAft>
                <a:spcPts val="0"/>
              </a:spcAft>
              <a:buClr>
                <a:schemeClr val="accent1"/>
              </a:buClr>
              <a:buSzPts val="1400"/>
              <a:buNone/>
              <a:defRPr>
                <a:solidFill>
                  <a:schemeClr val="accent1"/>
                </a:solidFill>
              </a:defRPr>
            </a:lvl3pPr>
            <a:lvl4pPr lvl="3" rtl="0">
              <a:spcBef>
                <a:spcPts val="0"/>
              </a:spcBef>
              <a:spcAft>
                <a:spcPts val="0"/>
              </a:spcAft>
              <a:buClr>
                <a:schemeClr val="accent1"/>
              </a:buClr>
              <a:buSzPts val="1400"/>
              <a:buNone/>
              <a:defRPr>
                <a:solidFill>
                  <a:schemeClr val="accent1"/>
                </a:solidFill>
              </a:defRPr>
            </a:lvl4pPr>
            <a:lvl5pPr lvl="4" rtl="0">
              <a:spcBef>
                <a:spcPts val="0"/>
              </a:spcBef>
              <a:spcAft>
                <a:spcPts val="0"/>
              </a:spcAft>
              <a:buClr>
                <a:schemeClr val="accent1"/>
              </a:buClr>
              <a:buSzPts val="1400"/>
              <a:buNone/>
              <a:defRPr>
                <a:solidFill>
                  <a:schemeClr val="accent1"/>
                </a:solidFill>
              </a:defRPr>
            </a:lvl5pPr>
            <a:lvl6pPr lvl="5" rtl="0">
              <a:spcBef>
                <a:spcPts val="0"/>
              </a:spcBef>
              <a:spcAft>
                <a:spcPts val="0"/>
              </a:spcAft>
              <a:buClr>
                <a:schemeClr val="accent1"/>
              </a:buClr>
              <a:buSzPts val="1400"/>
              <a:buNone/>
              <a:defRPr>
                <a:solidFill>
                  <a:schemeClr val="accent1"/>
                </a:solidFill>
              </a:defRPr>
            </a:lvl6pPr>
            <a:lvl7pPr lvl="6" rtl="0">
              <a:spcBef>
                <a:spcPts val="0"/>
              </a:spcBef>
              <a:spcAft>
                <a:spcPts val="0"/>
              </a:spcAft>
              <a:buClr>
                <a:schemeClr val="accent1"/>
              </a:buClr>
              <a:buSzPts val="1400"/>
              <a:buNone/>
              <a:defRPr>
                <a:solidFill>
                  <a:schemeClr val="accent1"/>
                </a:solidFill>
              </a:defRPr>
            </a:lvl7pPr>
            <a:lvl8pPr lvl="7" rtl="0">
              <a:spcBef>
                <a:spcPts val="0"/>
              </a:spcBef>
              <a:spcAft>
                <a:spcPts val="0"/>
              </a:spcAft>
              <a:buClr>
                <a:schemeClr val="accent1"/>
              </a:buClr>
              <a:buSzPts val="1400"/>
              <a:buNone/>
              <a:defRPr>
                <a:solidFill>
                  <a:schemeClr val="accent1"/>
                </a:solidFill>
              </a:defRPr>
            </a:lvl8pPr>
            <a:lvl9pPr lvl="8" rtl="0">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4">
    <p:spTree>
      <p:nvGrpSpPr>
        <p:cNvPr id="76" name="Shape 76"/>
        <p:cNvGrpSpPr/>
        <p:nvPr/>
      </p:nvGrpSpPr>
      <p:grpSpPr>
        <a:xfrm>
          <a:off x="0" y="0"/>
          <a:ext cx="0" cy="0"/>
          <a:chOff x="0" y="0"/>
          <a:chExt cx="0" cy="0"/>
        </a:xfrm>
      </p:grpSpPr>
      <p:sp>
        <p:nvSpPr>
          <p:cNvPr id="77" name="Google Shape;77;p14"/>
          <p:cNvSpPr txBox="1"/>
          <p:nvPr>
            <p:ph type="title"/>
          </p:nvPr>
        </p:nvSpPr>
        <p:spPr>
          <a:xfrm>
            <a:off x="713250" y="3093515"/>
            <a:ext cx="7717500" cy="896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200"/>
              <a:buNone/>
              <a:defRPr sz="59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78" name="Google Shape;78;p14"/>
          <p:cNvSpPr txBox="1"/>
          <p:nvPr>
            <p:ph hasCustomPrompt="1" idx="2" type="title"/>
          </p:nvPr>
        </p:nvSpPr>
        <p:spPr>
          <a:xfrm>
            <a:off x="713250" y="1969635"/>
            <a:ext cx="1356600" cy="9516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b="0" sz="6500">
                <a:solidFill>
                  <a:schemeClr val="dk2"/>
                </a:solidFill>
                <a:latin typeface="Montserrat ExtraBold"/>
                <a:ea typeface="Montserrat ExtraBold"/>
                <a:cs typeface="Montserrat ExtraBold"/>
                <a:sym typeface="Montserrat ExtraBold"/>
              </a:defRPr>
            </a:lvl1pPr>
            <a:lvl2pPr lvl="1" rtl="0" algn="ctr">
              <a:spcBef>
                <a:spcPts val="0"/>
              </a:spcBef>
              <a:spcAft>
                <a:spcPts val="0"/>
              </a:spcAft>
              <a:buClr>
                <a:schemeClr val="accent2"/>
              </a:buClr>
              <a:buSzPts val="12000"/>
              <a:buNone/>
              <a:defRPr sz="12000">
                <a:solidFill>
                  <a:schemeClr val="accent2"/>
                </a:solidFill>
              </a:defRPr>
            </a:lvl2pPr>
            <a:lvl3pPr lvl="2" rtl="0" algn="ctr">
              <a:spcBef>
                <a:spcPts val="0"/>
              </a:spcBef>
              <a:spcAft>
                <a:spcPts val="0"/>
              </a:spcAft>
              <a:buClr>
                <a:schemeClr val="accent2"/>
              </a:buClr>
              <a:buSzPts val="12000"/>
              <a:buNone/>
              <a:defRPr sz="12000">
                <a:solidFill>
                  <a:schemeClr val="accent2"/>
                </a:solidFill>
              </a:defRPr>
            </a:lvl3pPr>
            <a:lvl4pPr lvl="3" rtl="0" algn="ctr">
              <a:spcBef>
                <a:spcPts val="0"/>
              </a:spcBef>
              <a:spcAft>
                <a:spcPts val="0"/>
              </a:spcAft>
              <a:buClr>
                <a:schemeClr val="accent2"/>
              </a:buClr>
              <a:buSzPts val="12000"/>
              <a:buNone/>
              <a:defRPr sz="12000">
                <a:solidFill>
                  <a:schemeClr val="accent2"/>
                </a:solidFill>
              </a:defRPr>
            </a:lvl4pPr>
            <a:lvl5pPr lvl="4" rtl="0" algn="ctr">
              <a:spcBef>
                <a:spcPts val="0"/>
              </a:spcBef>
              <a:spcAft>
                <a:spcPts val="0"/>
              </a:spcAft>
              <a:buClr>
                <a:schemeClr val="accent2"/>
              </a:buClr>
              <a:buSzPts val="12000"/>
              <a:buNone/>
              <a:defRPr sz="12000">
                <a:solidFill>
                  <a:schemeClr val="accent2"/>
                </a:solidFill>
              </a:defRPr>
            </a:lvl5pPr>
            <a:lvl6pPr lvl="5" rtl="0" algn="ctr">
              <a:spcBef>
                <a:spcPts val="0"/>
              </a:spcBef>
              <a:spcAft>
                <a:spcPts val="0"/>
              </a:spcAft>
              <a:buClr>
                <a:schemeClr val="accent2"/>
              </a:buClr>
              <a:buSzPts val="12000"/>
              <a:buNone/>
              <a:defRPr sz="12000">
                <a:solidFill>
                  <a:schemeClr val="accent2"/>
                </a:solidFill>
              </a:defRPr>
            </a:lvl6pPr>
            <a:lvl7pPr lvl="6" rtl="0" algn="ctr">
              <a:spcBef>
                <a:spcPts val="0"/>
              </a:spcBef>
              <a:spcAft>
                <a:spcPts val="0"/>
              </a:spcAft>
              <a:buClr>
                <a:schemeClr val="accent2"/>
              </a:buClr>
              <a:buSzPts val="12000"/>
              <a:buNone/>
              <a:defRPr sz="12000">
                <a:solidFill>
                  <a:schemeClr val="accent2"/>
                </a:solidFill>
              </a:defRPr>
            </a:lvl7pPr>
            <a:lvl8pPr lvl="7" rtl="0" algn="ctr">
              <a:spcBef>
                <a:spcPts val="0"/>
              </a:spcBef>
              <a:spcAft>
                <a:spcPts val="0"/>
              </a:spcAft>
              <a:buClr>
                <a:schemeClr val="accent2"/>
              </a:buClr>
              <a:buSzPts val="12000"/>
              <a:buNone/>
              <a:defRPr sz="12000">
                <a:solidFill>
                  <a:schemeClr val="accent2"/>
                </a:solidFill>
              </a:defRPr>
            </a:lvl8pPr>
            <a:lvl9pPr lvl="8" rtl="0" algn="ctr">
              <a:spcBef>
                <a:spcPts val="0"/>
              </a:spcBef>
              <a:spcAft>
                <a:spcPts val="0"/>
              </a:spcAft>
              <a:buClr>
                <a:schemeClr val="accent2"/>
              </a:buClr>
              <a:buSzPts val="12000"/>
              <a:buNone/>
              <a:defRPr sz="12000">
                <a:solidFill>
                  <a:schemeClr val="accent2"/>
                </a:solidFill>
              </a:defRPr>
            </a:lvl9pPr>
          </a:lstStyle>
          <a:p>
            <a:r>
              <a:t>xx%</a:t>
            </a:r>
          </a:p>
        </p:txBody>
      </p:sp>
      <p:sp>
        <p:nvSpPr>
          <p:cNvPr id="79" name="Google Shape;79;p14"/>
          <p:cNvSpPr txBox="1"/>
          <p:nvPr>
            <p:ph idx="1" type="subTitle"/>
          </p:nvPr>
        </p:nvSpPr>
        <p:spPr>
          <a:xfrm>
            <a:off x="713250" y="4255100"/>
            <a:ext cx="4673400" cy="29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2200"/>
              <a:buNone/>
              <a:defRPr i="0" sz="1600">
                <a:solidFill>
                  <a:schemeClr val="accent6"/>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4_1">
    <p:spTree>
      <p:nvGrpSpPr>
        <p:cNvPr id="80" name="Shape 80"/>
        <p:cNvGrpSpPr/>
        <p:nvPr/>
      </p:nvGrpSpPr>
      <p:grpSpPr>
        <a:xfrm>
          <a:off x="0" y="0"/>
          <a:ext cx="0" cy="0"/>
          <a:chOff x="0" y="0"/>
          <a:chExt cx="0" cy="0"/>
        </a:xfrm>
      </p:grpSpPr>
      <p:sp>
        <p:nvSpPr>
          <p:cNvPr id="81" name="Google Shape;81;p15"/>
          <p:cNvSpPr txBox="1"/>
          <p:nvPr>
            <p:ph type="title"/>
          </p:nvPr>
        </p:nvSpPr>
        <p:spPr>
          <a:xfrm>
            <a:off x="713225" y="3007925"/>
            <a:ext cx="7717500" cy="896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200"/>
              <a:buNone/>
              <a:defRPr sz="59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82" name="Google Shape;82;p15"/>
          <p:cNvSpPr txBox="1"/>
          <p:nvPr>
            <p:ph hasCustomPrompt="1" idx="2" type="title"/>
          </p:nvPr>
        </p:nvSpPr>
        <p:spPr>
          <a:xfrm>
            <a:off x="3893700" y="1871746"/>
            <a:ext cx="1356600" cy="951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Font typeface="Montserrat ExtraBold"/>
              <a:buNone/>
              <a:defRPr b="0" sz="6500">
                <a:solidFill>
                  <a:schemeClr val="dk2"/>
                </a:solidFill>
                <a:latin typeface="Montserrat ExtraBold"/>
                <a:ea typeface="Montserrat ExtraBold"/>
                <a:cs typeface="Montserrat ExtraBold"/>
                <a:sym typeface="Montserrat ExtraBold"/>
              </a:defRPr>
            </a:lvl1pPr>
            <a:lvl2pPr lvl="1" rtl="0" algn="ctr">
              <a:spcBef>
                <a:spcPts val="0"/>
              </a:spcBef>
              <a:spcAft>
                <a:spcPts val="0"/>
              </a:spcAft>
              <a:buClr>
                <a:schemeClr val="accent2"/>
              </a:buClr>
              <a:buSzPts val="12000"/>
              <a:buNone/>
              <a:defRPr sz="12000">
                <a:solidFill>
                  <a:schemeClr val="accent2"/>
                </a:solidFill>
              </a:defRPr>
            </a:lvl2pPr>
            <a:lvl3pPr lvl="2" rtl="0" algn="ctr">
              <a:spcBef>
                <a:spcPts val="0"/>
              </a:spcBef>
              <a:spcAft>
                <a:spcPts val="0"/>
              </a:spcAft>
              <a:buClr>
                <a:schemeClr val="accent2"/>
              </a:buClr>
              <a:buSzPts val="12000"/>
              <a:buNone/>
              <a:defRPr sz="12000">
                <a:solidFill>
                  <a:schemeClr val="accent2"/>
                </a:solidFill>
              </a:defRPr>
            </a:lvl3pPr>
            <a:lvl4pPr lvl="3" rtl="0" algn="ctr">
              <a:spcBef>
                <a:spcPts val="0"/>
              </a:spcBef>
              <a:spcAft>
                <a:spcPts val="0"/>
              </a:spcAft>
              <a:buClr>
                <a:schemeClr val="accent2"/>
              </a:buClr>
              <a:buSzPts val="12000"/>
              <a:buNone/>
              <a:defRPr sz="12000">
                <a:solidFill>
                  <a:schemeClr val="accent2"/>
                </a:solidFill>
              </a:defRPr>
            </a:lvl4pPr>
            <a:lvl5pPr lvl="4" rtl="0" algn="ctr">
              <a:spcBef>
                <a:spcPts val="0"/>
              </a:spcBef>
              <a:spcAft>
                <a:spcPts val="0"/>
              </a:spcAft>
              <a:buClr>
                <a:schemeClr val="accent2"/>
              </a:buClr>
              <a:buSzPts val="12000"/>
              <a:buNone/>
              <a:defRPr sz="12000">
                <a:solidFill>
                  <a:schemeClr val="accent2"/>
                </a:solidFill>
              </a:defRPr>
            </a:lvl5pPr>
            <a:lvl6pPr lvl="5" rtl="0" algn="ctr">
              <a:spcBef>
                <a:spcPts val="0"/>
              </a:spcBef>
              <a:spcAft>
                <a:spcPts val="0"/>
              </a:spcAft>
              <a:buClr>
                <a:schemeClr val="accent2"/>
              </a:buClr>
              <a:buSzPts val="12000"/>
              <a:buNone/>
              <a:defRPr sz="12000">
                <a:solidFill>
                  <a:schemeClr val="accent2"/>
                </a:solidFill>
              </a:defRPr>
            </a:lvl6pPr>
            <a:lvl7pPr lvl="6" rtl="0" algn="ctr">
              <a:spcBef>
                <a:spcPts val="0"/>
              </a:spcBef>
              <a:spcAft>
                <a:spcPts val="0"/>
              </a:spcAft>
              <a:buClr>
                <a:schemeClr val="accent2"/>
              </a:buClr>
              <a:buSzPts val="12000"/>
              <a:buNone/>
              <a:defRPr sz="12000">
                <a:solidFill>
                  <a:schemeClr val="accent2"/>
                </a:solidFill>
              </a:defRPr>
            </a:lvl7pPr>
            <a:lvl8pPr lvl="7" rtl="0" algn="ctr">
              <a:spcBef>
                <a:spcPts val="0"/>
              </a:spcBef>
              <a:spcAft>
                <a:spcPts val="0"/>
              </a:spcAft>
              <a:buClr>
                <a:schemeClr val="accent2"/>
              </a:buClr>
              <a:buSzPts val="12000"/>
              <a:buNone/>
              <a:defRPr sz="12000">
                <a:solidFill>
                  <a:schemeClr val="accent2"/>
                </a:solidFill>
              </a:defRPr>
            </a:lvl8pPr>
            <a:lvl9pPr lvl="8" rtl="0" algn="ctr">
              <a:spcBef>
                <a:spcPts val="0"/>
              </a:spcBef>
              <a:spcAft>
                <a:spcPts val="0"/>
              </a:spcAft>
              <a:buClr>
                <a:schemeClr val="accent2"/>
              </a:buClr>
              <a:buSzPts val="12000"/>
              <a:buNone/>
              <a:defRPr sz="12000">
                <a:solidFill>
                  <a:schemeClr val="accent2"/>
                </a:solidFill>
              </a:defRPr>
            </a:lvl9pPr>
          </a:lstStyle>
          <a:p>
            <a:r>
              <a:t>xx%</a:t>
            </a:r>
          </a:p>
        </p:txBody>
      </p:sp>
      <p:sp>
        <p:nvSpPr>
          <p:cNvPr id="83" name="Google Shape;83;p15"/>
          <p:cNvSpPr txBox="1"/>
          <p:nvPr>
            <p:ph idx="1" type="subTitle"/>
          </p:nvPr>
        </p:nvSpPr>
        <p:spPr>
          <a:xfrm>
            <a:off x="2463150" y="4245700"/>
            <a:ext cx="4217700" cy="29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2200"/>
              <a:buNone/>
              <a:defRPr i="0" sz="1600">
                <a:solidFill>
                  <a:schemeClr val="accent6"/>
                </a:solidFill>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_1">
    <p:spTree>
      <p:nvGrpSpPr>
        <p:cNvPr id="84" name="Shape 84"/>
        <p:cNvGrpSpPr/>
        <p:nvPr/>
      </p:nvGrpSpPr>
      <p:grpSpPr>
        <a:xfrm>
          <a:off x="0" y="0"/>
          <a:ext cx="0" cy="0"/>
          <a:chOff x="0" y="0"/>
          <a:chExt cx="0" cy="0"/>
        </a:xfrm>
      </p:grpSpPr>
      <p:grpSp>
        <p:nvGrpSpPr>
          <p:cNvPr id="85" name="Google Shape;85;p16"/>
          <p:cNvGrpSpPr/>
          <p:nvPr/>
        </p:nvGrpSpPr>
        <p:grpSpPr>
          <a:xfrm flipH="1" rot="5400000">
            <a:off x="7153454" y="-1368807"/>
            <a:ext cx="1572913" cy="4171061"/>
            <a:chOff x="7681603" y="-387311"/>
            <a:chExt cx="1692396" cy="3649861"/>
          </a:xfrm>
        </p:grpSpPr>
        <p:sp>
          <p:nvSpPr>
            <p:cNvPr id="86" name="Google Shape;86;p16"/>
            <p:cNvSpPr/>
            <p:nvPr/>
          </p:nvSpPr>
          <p:spPr>
            <a:xfrm rot="-5400000">
              <a:off x="6702662" y="591631"/>
              <a:ext cx="3649861" cy="1691979"/>
            </a:xfrm>
            <a:custGeom>
              <a:rect b="b" l="l" r="r" t="t"/>
              <a:pathLst>
                <a:path extrusionOk="0" h="40314" w="92081">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p:nvPr/>
          </p:nvSpPr>
          <p:spPr>
            <a:xfrm rot="-5400000">
              <a:off x="7073410" y="636375"/>
              <a:ext cx="3189669" cy="1411509"/>
            </a:xfrm>
            <a:custGeom>
              <a:rect b="b" l="l" r="r" t="t"/>
              <a:pathLst>
                <a:path extrusionOk="0" h="32195" w="80471">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16"/>
          <p:cNvGrpSpPr/>
          <p:nvPr/>
        </p:nvGrpSpPr>
        <p:grpSpPr>
          <a:xfrm flipH="1">
            <a:off x="-700363" y="3491239"/>
            <a:ext cx="3122400" cy="1674872"/>
            <a:chOff x="4352672" y="2230153"/>
            <a:chExt cx="4618934" cy="2913327"/>
          </a:xfrm>
        </p:grpSpPr>
        <p:sp>
          <p:nvSpPr>
            <p:cNvPr id="89" name="Google Shape;89;p16"/>
            <p:cNvSpPr/>
            <p:nvPr/>
          </p:nvSpPr>
          <p:spPr>
            <a:xfrm>
              <a:off x="4352672" y="2230153"/>
              <a:ext cx="4618934" cy="2913327"/>
            </a:xfrm>
            <a:custGeom>
              <a:rect b="b" l="l" r="r" t="t"/>
              <a:pathLst>
                <a:path extrusionOk="0" h="47010" w="74532">
                  <a:moveTo>
                    <a:pt x="54653" y="0"/>
                  </a:moveTo>
                  <a:cubicBezTo>
                    <a:pt x="53200" y="0"/>
                    <a:pt x="51847" y="308"/>
                    <a:pt x="50723" y="888"/>
                  </a:cubicBezTo>
                  <a:cubicBezTo>
                    <a:pt x="43140" y="4799"/>
                    <a:pt x="42201" y="11965"/>
                    <a:pt x="35079" y="12941"/>
                  </a:cubicBezTo>
                  <a:cubicBezTo>
                    <a:pt x="34640" y="13001"/>
                    <a:pt x="34220" y="13029"/>
                    <a:pt x="33817" y="13029"/>
                  </a:cubicBezTo>
                  <a:cubicBezTo>
                    <a:pt x="28008" y="13029"/>
                    <a:pt x="25638" y="7193"/>
                    <a:pt x="17704" y="7193"/>
                  </a:cubicBezTo>
                  <a:cubicBezTo>
                    <a:pt x="17261" y="7193"/>
                    <a:pt x="16800" y="7212"/>
                    <a:pt x="16321" y="7250"/>
                  </a:cubicBezTo>
                  <a:cubicBezTo>
                    <a:pt x="7445" y="7962"/>
                    <a:pt x="5255" y="19804"/>
                    <a:pt x="6743" y="26511"/>
                  </a:cubicBezTo>
                  <a:cubicBezTo>
                    <a:pt x="8230" y="33220"/>
                    <a:pt x="2193" y="31857"/>
                    <a:pt x="962" y="37812"/>
                  </a:cubicBezTo>
                  <a:cubicBezTo>
                    <a:pt x="1" y="42459"/>
                    <a:pt x="6264" y="47009"/>
                    <a:pt x="6264" y="47009"/>
                  </a:cubicBezTo>
                  <a:lnTo>
                    <a:pt x="65131" y="47009"/>
                  </a:lnTo>
                  <a:cubicBezTo>
                    <a:pt x="65131" y="47009"/>
                    <a:pt x="74486" y="44516"/>
                    <a:pt x="74509" y="34367"/>
                  </a:cubicBezTo>
                  <a:cubicBezTo>
                    <a:pt x="74532" y="24219"/>
                    <a:pt x="70861" y="24838"/>
                    <a:pt x="68203" y="13020"/>
                  </a:cubicBezTo>
                  <a:cubicBezTo>
                    <a:pt x="66134" y="3817"/>
                    <a:pt x="59769" y="0"/>
                    <a:pt x="546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6"/>
            <p:cNvSpPr/>
            <p:nvPr/>
          </p:nvSpPr>
          <p:spPr>
            <a:xfrm>
              <a:off x="4454125" y="2726100"/>
              <a:ext cx="4463197" cy="2417337"/>
            </a:xfrm>
            <a:custGeom>
              <a:rect b="b" l="l" r="r" t="t"/>
              <a:pathLst>
                <a:path extrusionOk="0" h="37217" w="72019">
                  <a:moveTo>
                    <a:pt x="53179" y="0"/>
                  </a:moveTo>
                  <a:cubicBezTo>
                    <a:pt x="52371" y="0"/>
                    <a:pt x="51548" y="99"/>
                    <a:pt x="50717" y="290"/>
                  </a:cubicBezTo>
                  <a:cubicBezTo>
                    <a:pt x="45513" y="1483"/>
                    <a:pt x="42522" y="9504"/>
                    <a:pt x="35118" y="10338"/>
                  </a:cubicBezTo>
                  <a:cubicBezTo>
                    <a:pt x="34572" y="10399"/>
                    <a:pt x="34055" y="10427"/>
                    <a:pt x="33564" y="10427"/>
                  </a:cubicBezTo>
                  <a:cubicBezTo>
                    <a:pt x="29031" y="10427"/>
                    <a:pt x="26654" y="8070"/>
                    <a:pt x="23116" y="8070"/>
                  </a:cubicBezTo>
                  <a:cubicBezTo>
                    <a:pt x="21839" y="8070"/>
                    <a:pt x="20411" y="8377"/>
                    <a:pt x="18675" y="9213"/>
                  </a:cubicBezTo>
                  <a:cubicBezTo>
                    <a:pt x="13322" y="11794"/>
                    <a:pt x="12285" y="15179"/>
                    <a:pt x="12210" y="21131"/>
                  </a:cubicBezTo>
                  <a:cubicBezTo>
                    <a:pt x="12134" y="27068"/>
                    <a:pt x="3842" y="23291"/>
                    <a:pt x="1786" y="27647"/>
                  </a:cubicBezTo>
                  <a:cubicBezTo>
                    <a:pt x="0" y="31427"/>
                    <a:pt x="4754" y="37216"/>
                    <a:pt x="4754" y="37216"/>
                  </a:cubicBezTo>
                  <a:lnTo>
                    <a:pt x="65942" y="37216"/>
                  </a:lnTo>
                  <a:cubicBezTo>
                    <a:pt x="65942" y="37216"/>
                    <a:pt x="71970" y="35247"/>
                    <a:pt x="71994" y="26577"/>
                  </a:cubicBezTo>
                  <a:cubicBezTo>
                    <a:pt x="72018" y="17906"/>
                    <a:pt x="67337" y="22180"/>
                    <a:pt x="64575" y="12084"/>
                  </a:cubicBezTo>
                  <a:cubicBezTo>
                    <a:pt x="62214" y="3452"/>
                    <a:pt x="57946" y="0"/>
                    <a:pt x="531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16"/>
          <p:cNvSpPr/>
          <p:nvPr/>
        </p:nvSpPr>
        <p:spPr>
          <a:xfrm>
            <a:off x="8209275" y="126024"/>
            <a:ext cx="1162459" cy="275478"/>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p:nvPr/>
        </p:nvSpPr>
        <p:spPr>
          <a:xfrm>
            <a:off x="7925" y="4696049"/>
            <a:ext cx="1410596" cy="334278"/>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6"/>
          <p:cNvSpPr/>
          <p:nvPr/>
        </p:nvSpPr>
        <p:spPr>
          <a:xfrm flipH="1" rot="5400000">
            <a:off x="-644496" y="673189"/>
            <a:ext cx="2056618" cy="452561"/>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p:nvPr/>
        </p:nvSpPr>
        <p:spPr>
          <a:xfrm flipH="1" rot="-5400000">
            <a:off x="7762191" y="4043724"/>
            <a:ext cx="2056618" cy="452561"/>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txBox="1"/>
          <p:nvPr>
            <p:ph type="title"/>
          </p:nvPr>
        </p:nvSpPr>
        <p:spPr>
          <a:xfrm>
            <a:off x="713228" y="542781"/>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_1">
    <p:spTree>
      <p:nvGrpSpPr>
        <p:cNvPr id="96" name="Shape 96"/>
        <p:cNvGrpSpPr/>
        <p:nvPr/>
      </p:nvGrpSpPr>
      <p:grpSpPr>
        <a:xfrm>
          <a:off x="0" y="0"/>
          <a:ext cx="0" cy="0"/>
          <a:chOff x="0" y="0"/>
          <a:chExt cx="0" cy="0"/>
        </a:xfrm>
      </p:grpSpPr>
      <p:sp>
        <p:nvSpPr>
          <p:cNvPr id="97" name="Google Shape;97;p17"/>
          <p:cNvSpPr txBox="1"/>
          <p:nvPr>
            <p:ph type="title"/>
          </p:nvPr>
        </p:nvSpPr>
        <p:spPr>
          <a:xfrm>
            <a:off x="713228" y="542781"/>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8" name="Google Shape;98;p17"/>
          <p:cNvSpPr/>
          <p:nvPr/>
        </p:nvSpPr>
        <p:spPr>
          <a:xfrm>
            <a:off x="0" y="4575950"/>
            <a:ext cx="2430596" cy="575999"/>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7"/>
          <p:cNvSpPr/>
          <p:nvPr/>
        </p:nvSpPr>
        <p:spPr>
          <a:xfrm flipH="1" rot="-5400000">
            <a:off x="7409032" y="3723312"/>
            <a:ext cx="2625836" cy="577789"/>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7"/>
          <p:cNvSpPr/>
          <p:nvPr/>
        </p:nvSpPr>
        <p:spPr>
          <a:xfrm rot="5400000">
            <a:off x="-890868" y="3723312"/>
            <a:ext cx="2625836" cy="577789"/>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p:nvPr/>
        </p:nvSpPr>
        <p:spPr>
          <a:xfrm>
            <a:off x="7271351" y="4502361"/>
            <a:ext cx="2740978" cy="649584"/>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7"/>
          <p:cNvSpPr/>
          <p:nvPr/>
        </p:nvSpPr>
        <p:spPr>
          <a:xfrm>
            <a:off x="8316300" y="99373"/>
            <a:ext cx="1197558" cy="283795"/>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5">
    <p:spTree>
      <p:nvGrpSpPr>
        <p:cNvPr id="103" name="Shape 103"/>
        <p:cNvGrpSpPr/>
        <p:nvPr/>
      </p:nvGrpSpPr>
      <p:grpSpPr>
        <a:xfrm>
          <a:off x="0" y="0"/>
          <a:ext cx="0" cy="0"/>
          <a:chOff x="0" y="0"/>
          <a:chExt cx="0" cy="0"/>
        </a:xfrm>
      </p:grpSpPr>
      <p:sp>
        <p:nvSpPr>
          <p:cNvPr id="104" name="Google Shape;104;p18"/>
          <p:cNvSpPr txBox="1"/>
          <p:nvPr>
            <p:ph type="title"/>
          </p:nvPr>
        </p:nvSpPr>
        <p:spPr>
          <a:xfrm>
            <a:off x="713225" y="539500"/>
            <a:ext cx="7717500" cy="5760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2800"/>
              <a:buNone/>
              <a:defRPr>
                <a:latin typeface="Proxima Nova"/>
                <a:ea typeface="Proxima Nova"/>
                <a:cs typeface="Proxima Nova"/>
                <a:sym typeface="Proxima Nova"/>
              </a:defRPr>
            </a:lvl2pPr>
            <a:lvl3pPr lvl="2">
              <a:spcBef>
                <a:spcPts val="0"/>
              </a:spcBef>
              <a:spcAft>
                <a:spcPts val="0"/>
              </a:spcAft>
              <a:buSzPts val="2800"/>
              <a:buNone/>
              <a:defRPr>
                <a:latin typeface="Proxima Nova"/>
                <a:ea typeface="Proxima Nova"/>
                <a:cs typeface="Proxima Nova"/>
                <a:sym typeface="Proxima Nova"/>
              </a:defRPr>
            </a:lvl3pPr>
            <a:lvl4pPr lvl="3">
              <a:spcBef>
                <a:spcPts val="0"/>
              </a:spcBef>
              <a:spcAft>
                <a:spcPts val="0"/>
              </a:spcAft>
              <a:buSzPts val="2800"/>
              <a:buNone/>
              <a:defRPr>
                <a:latin typeface="Proxima Nova"/>
                <a:ea typeface="Proxima Nova"/>
                <a:cs typeface="Proxima Nova"/>
                <a:sym typeface="Proxima Nova"/>
              </a:defRPr>
            </a:lvl4pPr>
            <a:lvl5pPr lvl="4">
              <a:spcBef>
                <a:spcPts val="0"/>
              </a:spcBef>
              <a:spcAft>
                <a:spcPts val="0"/>
              </a:spcAft>
              <a:buSzPts val="2800"/>
              <a:buNone/>
              <a:defRPr>
                <a:latin typeface="Proxima Nova"/>
                <a:ea typeface="Proxima Nova"/>
                <a:cs typeface="Proxima Nova"/>
                <a:sym typeface="Proxima Nova"/>
              </a:defRPr>
            </a:lvl5pPr>
            <a:lvl6pPr lvl="5">
              <a:spcBef>
                <a:spcPts val="0"/>
              </a:spcBef>
              <a:spcAft>
                <a:spcPts val="0"/>
              </a:spcAft>
              <a:buSzPts val="2800"/>
              <a:buNone/>
              <a:defRPr>
                <a:latin typeface="Proxima Nova"/>
                <a:ea typeface="Proxima Nova"/>
                <a:cs typeface="Proxima Nova"/>
                <a:sym typeface="Proxima Nova"/>
              </a:defRPr>
            </a:lvl6pPr>
            <a:lvl7pPr lvl="6">
              <a:spcBef>
                <a:spcPts val="0"/>
              </a:spcBef>
              <a:spcAft>
                <a:spcPts val="0"/>
              </a:spcAft>
              <a:buSzPts val="2800"/>
              <a:buNone/>
              <a:defRPr>
                <a:latin typeface="Proxima Nova"/>
                <a:ea typeface="Proxima Nova"/>
                <a:cs typeface="Proxima Nova"/>
                <a:sym typeface="Proxima Nova"/>
              </a:defRPr>
            </a:lvl7pPr>
            <a:lvl8pPr lvl="7">
              <a:spcBef>
                <a:spcPts val="0"/>
              </a:spcBef>
              <a:spcAft>
                <a:spcPts val="0"/>
              </a:spcAft>
              <a:buSzPts val="2800"/>
              <a:buNone/>
              <a:defRPr>
                <a:latin typeface="Proxima Nova"/>
                <a:ea typeface="Proxima Nova"/>
                <a:cs typeface="Proxima Nova"/>
                <a:sym typeface="Proxima Nova"/>
              </a:defRPr>
            </a:lvl8pPr>
            <a:lvl9pPr lvl="8">
              <a:spcBef>
                <a:spcPts val="0"/>
              </a:spcBef>
              <a:spcAft>
                <a:spcPts val="0"/>
              </a:spcAft>
              <a:buSzPts val="2800"/>
              <a:buNone/>
              <a:defRPr>
                <a:latin typeface="Proxima Nova"/>
                <a:ea typeface="Proxima Nova"/>
                <a:cs typeface="Proxima Nova"/>
                <a:sym typeface="Proxima Nova"/>
              </a:defRPr>
            </a:lvl9pPr>
          </a:lstStyle>
          <a:p/>
        </p:txBody>
      </p:sp>
      <p:sp>
        <p:nvSpPr>
          <p:cNvPr id="105" name="Google Shape;105;p18"/>
          <p:cNvSpPr/>
          <p:nvPr/>
        </p:nvSpPr>
        <p:spPr>
          <a:xfrm>
            <a:off x="-473450" y="103750"/>
            <a:ext cx="1330458" cy="315306"/>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8"/>
          <p:cNvSpPr/>
          <p:nvPr/>
        </p:nvSpPr>
        <p:spPr>
          <a:xfrm>
            <a:off x="7616100" y="4431528"/>
            <a:ext cx="1893794" cy="448796"/>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4">
    <p:spTree>
      <p:nvGrpSpPr>
        <p:cNvPr id="107" name="Shape 107"/>
        <p:cNvGrpSpPr/>
        <p:nvPr/>
      </p:nvGrpSpPr>
      <p:grpSpPr>
        <a:xfrm>
          <a:off x="0" y="0"/>
          <a:ext cx="0" cy="0"/>
          <a:chOff x="0" y="0"/>
          <a:chExt cx="0" cy="0"/>
        </a:xfrm>
      </p:grpSpPr>
      <p:sp>
        <p:nvSpPr>
          <p:cNvPr id="108" name="Google Shape;108;p19"/>
          <p:cNvSpPr txBox="1"/>
          <p:nvPr>
            <p:ph type="title"/>
          </p:nvPr>
        </p:nvSpPr>
        <p:spPr>
          <a:xfrm>
            <a:off x="713225" y="1680238"/>
            <a:ext cx="5577900" cy="1280100"/>
          </a:xfrm>
          <a:prstGeom prst="rect">
            <a:avLst/>
          </a:prstGeom>
        </p:spPr>
        <p:txBody>
          <a:bodyPr anchorCtr="0" anchor="t" bIns="91425" lIns="91425" spcFirstLastPara="1" rIns="91425" wrap="square" tIns="91425">
            <a:noAutofit/>
          </a:bodyPr>
          <a:lstStyle>
            <a:lvl1pPr lvl="0">
              <a:spcBef>
                <a:spcPts val="0"/>
              </a:spcBef>
              <a:spcAft>
                <a:spcPts val="0"/>
              </a:spcAft>
              <a:buSzPts val="2100"/>
              <a:buNone/>
              <a:defRPr b="0" sz="2400">
                <a:solidFill>
                  <a:schemeClr val="dk1"/>
                </a:solidFill>
                <a:latin typeface="Nanum Gothic"/>
                <a:ea typeface="Nanum Gothic"/>
                <a:cs typeface="Nanum Gothic"/>
                <a:sym typeface="Nanum Gothic"/>
              </a:defRPr>
            </a:lvl1pPr>
            <a:lvl2pPr lvl="1">
              <a:spcBef>
                <a:spcPts val="0"/>
              </a:spcBef>
              <a:spcAft>
                <a:spcPts val="0"/>
              </a:spcAft>
              <a:buSzPts val="2100"/>
              <a:buNone/>
              <a:defRPr sz="2100">
                <a:latin typeface="Nunito Medium"/>
                <a:ea typeface="Nunito Medium"/>
                <a:cs typeface="Nunito Medium"/>
                <a:sym typeface="Nunito Medium"/>
              </a:defRPr>
            </a:lvl2pPr>
            <a:lvl3pPr lvl="2">
              <a:spcBef>
                <a:spcPts val="0"/>
              </a:spcBef>
              <a:spcAft>
                <a:spcPts val="0"/>
              </a:spcAft>
              <a:buSzPts val="2100"/>
              <a:buNone/>
              <a:defRPr sz="2100">
                <a:latin typeface="Nunito Medium"/>
                <a:ea typeface="Nunito Medium"/>
                <a:cs typeface="Nunito Medium"/>
                <a:sym typeface="Nunito Medium"/>
              </a:defRPr>
            </a:lvl3pPr>
            <a:lvl4pPr lvl="3">
              <a:spcBef>
                <a:spcPts val="0"/>
              </a:spcBef>
              <a:spcAft>
                <a:spcPts val="0"/>
              </a:spcAft>
              <a:buSzPts val="2100"/>
              <a:buNone/>
              <a:defRPr sz="2100">
                <a:latin typeface="Nunito Medium"/>
                <a:ea typeface="Nunito Medium"/>
                <a:cs typeface="Nunito Medium"/>
                <a:sym typeface="Nunito Medium"/>
              </a:defRPr>
            </a:lvl4pPr>
            <a:lvl5pPr lvl="4">
              <a:spcBef>
                <a:spcPts val="0"/>
              </a:spcBef>
              <a:spcAft>
                <a:spcPts val="0"/>
              </a:spcAft>
              <a:buSzPts val="2100"/>
              <a:buNone/>
              <a:defRPr sz="2100">
                <a:latin typeface="Nunito Medium"/>
                <a:ea typeface="Nunito Medium"/>
                <a:cs typeface="Nunito Medium"/>
                <a:sym typeface="Nunito Medium"/>
              </a:defRPr>
            </a:lvl5pPr>
            <a:lvl6pPr lvl="5">
              <a:spcBef>
                <a:spcPts val="0"/>
              </a:spcBef>
              <a:spcAft>
                <a:spcPts val="0"/>
              </a:spcAft>
              <a:buSzPts val="2100"/>
              <a:buNone/>
              <a:defRPr sz="2100">
                <a:latin typeface="Nunito Medium"/>
                <a:ea typeface="Nunito Medium"/>
                <a:cs typeface="Nunito Medium"/>
                <a:sym typeface="Nunito Medium"/>
              </a:defRPr>
            </a:lvl6pPr>
            <a:lvl7pPr lvl="6">
              <a:spcBef>
                <a:spcPts val="0"/>
              </a:spcBef>
              <a:spcAft>
                <a:spcPts val="0"/>
              </a:spcAft>
              <a:buSzPts val="2100"/>
              <a:buNone/>
              <a:defRPr sz="2100">
                <a:latin typeface="Nunito Medium"/>
                <a:ea typeface="Nunito Medium"/>
                <a:cs typeface="Nunito Medium"/>
                <a:sym typeface="Nunito Medium"/>
              </a:defRPr>
            </a:lvl7pPr>
            <a:lvl8pPr lvl="7">
              <a:spcBef>
                <a:spcPts val="0"/>
              </a:spcBef>
              <a:spcAft>
                <a:spcPts val="0"/>
              </a:spcAft>
              <a:buSzPts val="2100"/>
              <a:buNone/>
              <a:defRPr sz="2100">
                <a:latin typeface="Nunito Medium"/>
                <a:ea typeface="Nunito Medium"/>
                <a:cs typeface="Nunito Medium"/>
                <a:sym typeface="Nunito Medium"/>
              </a:defRPr>
            </a:lvl8pPr>
            <a:lvl9pPr lvl="8">
              <a:spcBef>
                <a:spcPts val="0"/>
              </a:spcBef>
              <a:spcAft>
                <a:spcPts val="0"/>
              </a:spcAft>
              <a:buSzPts val="2100"/>
              <a:buNone/>
              <a:defRPr sz="2100">
                <a:latin typeface="Nunito Medium"/>
                <a:ea typeface="Nunito Medium"/>
                <a:cs typeface="Nunito Medium"/>
                <a:sym typeface="Nunito Medium"/>
              </a:defRPr>
            </a:lvl9pPr>
          </a:lstStyle>
          <a:p/>
        </p:txBody>
      </p:sp>
      <p:sp>
        <p:nvSpPr>
          <p:cNvPr id="109" name="Google Shape;109;p19"/>
          <p:cNvSpPr txBox="1"/>
          <p:nvPr>
            <p:ph idx="2" type="title"/>
          </p:nvPr>
        </p:nvSpPr>
        <p:spPr>
          <a:xfrm>
            <a:off x="713225" y="3030350"/>
            <a:ext cx="3327300" cy="432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sz="2100"/>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
        <p:nvSpPr>
          <p:cNvPr id="110" name="Google Shape;110;p19"/>
          <p:cNvSpPr/>
          <p:nvPr/>
        </p:nvSpPr>
        <p:spPr>
          <a:xfrm flipH="1" rot="5400000">
            <a:off x="-1408288" y="1569599"/>
            <a:ext cx="4287981" cy="943576"/>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1">
    <p:spTree>
      <p:nvGrpSpPr>
        <p:cNvPr id="111" name="Shape 111"/>
        <p:cNvGrpSpPr/>
        <p:nvPr/>
      </p:nvGrpSpPr>
      <p:grpSpPr>
        <a:xfrm>
          <a:off x="0" y="0"/>
          <a:ext cx="0" cy="0"/>
          <a:chOff x="0" y="0"/>
          <a:chExt cx="0" cy="0"/>
        </a:xfrm>
      </p:grpSpPr>
      <p:sp>
        <p:nvSpPr>
          <p:cNvPr id="112" name="Google Shape;112;p20"/>
          <p:cNvSpPr txBox="1"/>
          <p:nvPr>
            <p:ph idx="1" type="body"/>
          </p:nvPr>
        </p:nvSpPr>
        <p:spPr>
          <a:xfrm>
            <a:off x="4974425" y="1890625"/>
            <a:ext cx="3456300" cy="2631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13" name="Google Shape;113;p20"/>
          <p:cNvSpPr txBox="1"/>
          <p:nvPr>
            <p:ph type="title"/>
          </p:nvPr>
        </p:nvSpPr>
        <p:spPr>
          <a:xfrm>
            <a:off x="713250" y="539385"/>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2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14" name="Google Shape;114;p20"/>
          <p:cNvSpPr txBox="1"/>
          <p:nvPr>
            <p:ph idx="2" type="body"/>
          </p:nvPr>
        </p:nvSpPr>
        <p:spPr>
          <a:xfrm>
            <a:off x="713225" y="1890625"/>
            <a:ext cx="3456300" cy="2631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15" name="Google Shape;115;p20"/>
          <p:cNvSpPr txBox="1"/>
          <p:nvPr>
            <p:ph idx="3" type="subTitle"/>
          </p:nvPr>
        </p:nvSpPr>
        <p:spPr>
          <a:xfrm>
            <a:off x="713225" y="1259160"/>
            <a:ext cx="7717500" cy="340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 name="Google Shape;116;p20"/>
          <p:cNvSpPr/>
          <p:nvPr/>
        </p:nvSpPr>
        <p:spPr>
          <a:xfrm flipH="1">
            <a:off x="-1862332" y="4358337"/>
            <a:ext cx="2357414" cy="518781"/>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a:off x="8648918" y="4358337"/>
            <a:ext cx="2357414" cy="518781"/>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a:off x="8430775" y="1320800"/>
            <a:ext cx="1330458" cy="315306"/>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a:off x="-252374" y="3609276"/>
            <a:ext cx="965632" cy="228856"/>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2868050" y="1517694"/>
            <a:ext cx="5564700" cy="9168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2"/>
              </a:buClr>
              <a:buSzPts val="3200"/>
              <a:buNone/>
              <a:defRPr b="1" sz="5900">
                <a:latin typeface="Montserrat"/>
                <a:ea typeface="Montserrat"/>
                <a:cs typeface="Montserrat"/>
                <a:sym typeface="Montserrat"/>
              </a:defRPr>
            </a:lvl1pPr>
            <a:lvl2pPr lvl="1" algn="ctr">
              <a:spcBef>
                <a:spcPts val="0"/>
              </a:spcBef>
              <a:spcAft>
                <a:spcPts val="0"/>
              </a:spcAft>
              <a:buClr>
                <a:schemeClr val="dk2"/>
              </a:buClr>
              <a:buSzPts val="3600"/>
              <a:buNone/>
              <a:defRPr sz="3600">
                <a:solidFill>
                  <a:schemeClr val="dk2"/>
                </a:solidFill>
              </a:defRPr>
            </a:lvl2pPr>
            <a:lvl3pPr lvl="2" algn="ctr">
              <a:spcBef>
                <a:spcPts val="0"/>
              </a:spcBef>
              <a:spcAft>
                <a:spcPts val="0"/>
              </a:spcAft>
              <a:buClr>
                <a:schemeClr val="dk2"/>
              </a:buClr>
              <a:buSzPts val="3600"/>
              <a:buNone/>
              <a:defRPr sz="3600">
                <a:solidFill>
                  <a:schemeClr val="dk2"/>
                </a:solidFill>
              </a:defRPr>
            </a:lvl3pPr>
            <a:lvl4pPr lvl="3" algn="ctr">
              <a:spcBef>
                <a:spcPts val="0"/>
              </a:spcBef>
              <a:spcAft>
                <a:spcPts val="0"/>
              </a:spcAft>
              <a:buClr>
                <a:schemeClr val="dk2"/>
              </a:buClr>
              <a:buSzPts val="3600"/>
              <a:buNone/>
              <a:defRPr sz="3600">
                <a:solidFill>
                  <a:schemeClr val="dk2"/>
                </a:solidFill>
              </a:defRPr>
            </a:lvl4pPr>
            <a:lvl5pPr lvl="4" algn="ctr">
              <a:spcBef>
                <a:spcPts val="0"/>
              </a:spcBef>
              <a:spcAft>
                <a:spcPts val="0"/>
              </a:spcAft>
              <a:buClr>
                <a:schemeClr val="dk2"/>
              </a:buClr>
              <a:buSzPts val="3600"/>
              <a:buNone/>
              <a:defRPr sz="3600">
                <a:solidFill>
                  <a:schemeClr val="dk2"/>
                </a:solidFill>
              </a:defRPr>
            </a:lvl5pPr>
            <a:lvl6pPr lvl="5" algn="ctr">
              <a:spcBef>
                <a:spcPts val="0"/>
              </a:spcBef>
              <a:spcAft>
                <a:spcPts val="0"/>
              </a:spcAft>
              <a:buClr>
                <a:schemeClr val="dk2"/>
              </a:buClr>
              <a:buSzPts val="3600"/>
              <a:buNone/>
              <a:defRPr sz="3600">
                <a:solidFill>
                  <a:schemeClr val="dk2"/>
                </a:solidFill>
              </a:defRPr>
            </a:lvl6pPr>
            <a:lvl7pPr lvl="6" algn="ctr">
              <a:spcBef>
                <a:spcPts val="0"/>
              </a:spcBef>
              <a:spcAft>
                <a:spcPts val="0"/>
              </a:spcAft>
              <a:buClr>
                <a:schemeClr val="dk2"/>
              </a:buClr>
              <a:buSzPts val="3600"/>
              <a:buNone/>
              <a:defRPr sz="3600">
                <a:solidFill>
                  <a:schemeClr val="dk2"/>
                </a:solidFill>
              </a:defRPr>
            </a:lvl7pPr>
            <a:lvl8pPr lvl="7" algn="ctr">
              <a:spcBef>
                <a:spcPts val="0"/>
              </a:spcBef>
              <a:spcAft>
                <a:spcPts val="0"/>
              </a:spcAft>
              <a:buClr>
                <a:schemeClr val="dk2"/>
              </a:buClr>
              <a:buSzPts val="3600"/>
              <a:buNone/>
              <a:defRPr sz="3600">
                <a:solidFill>
                  <a:schemeClr val="dk2"/>
                </a:solidFill>
              </a:defRPr>
            </a:lvl8pPr>
            <a:lvl9pPr lvl="8" algn="ctr">
              <a:spcBef>
                <a:spcPts val="0"/>
              </a:spcBef>
              <a:spcAft>
                <a:spcPts val="0"/>
              </a:spcAft>
              <a:buClr>
                <a:schemeClr val="dk2"/>
              </a:buClr>
              <a:buSzPts val="3600"/>
              <a:buNone/>
              <a:defRPr sz="3600">
                <a:solidFill>
                  <a:schemeClr val="dk2"/>
                </a:solidFill>
              </a:defRPr>
            </a:lvl9pPr>
          </a:lstStyle>
          <a:p/>
        </p:txBody>
      </p:sp>
      <p:sp>
        <p:nvSpPr>
          <p:cNvPr id="13" name="Google Shape;13;p3"/>
          <p:cNvSpPr txBox="1"/>
          <p:nvPr>
            <p:ph hasCustomPrompt="1" idx="2" type="title"/>
          </p:nvPr>
        </p:nvSpPr>
        <p:spPr>
          <a:xfrm>
            <a:off x="7236246" y="539499"/>
            <a:ext cx="1196400" cy="747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6500">
                <a:solidFill>
                  <a:schemeClr val="dk2"/>
                </a:solidFill>
                <a:latin typeface="Montserrat ExtraBold"/>
                <a:ea typeface="Montserrat ExtraBold"/>
                <a:cs typeface="Montserrat ExtraBold"/>
                <a:sym typeface="Montserrat ExtraBold"/>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14" name="Google Shape;14;p3"/>
          <p:cNvSpPr txBox="1"/>
          <p:nvPr>
            <p:ph idx="1" type="subTitle"/>
          </p:nvPr>
        </p:nvSpPr>
        <p:spPr>
          <a:xfrm>
            <a:off x="4004046" y="2837213"/>
            <a:ext cx="4183800" cy="309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2200"/>
              <a:buNone/>
              <a:defRPr i="0" sz="1600">
                <a:solidFill>
                  <a:schemeClr val="lt1"/>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1_1">
    <p:spTree>
      <p:nvGrpSpPr>
        <p:cNvPr id="120" name="Shape 120"/>
        <p:cNvGrpSpPr/>
        <p:nvPr/>
      </p:nvGrpSpPr>
      <p:grpSpPr>
        <a:xfrm>
          <a:off x="0" y="0"/>
          <a:ext cx="0" cy="0"/>
          <a:chOff x="0" y="0"/>
          <a:chExt cx="0" cy="0"/>
        </a:xfrm>
      </p:grpSpPr>
      <p:sp>
        <p:nvSpPr>
          <p:cNvPr id="121" name="Google Shape;121;p21"/>
          <p:cNvSpPr txBox="1"/>
          <p:nvPr>
            <p:ph type="title"/>
          </p:nvPr>
        </p:nvSpPr>
        <p:spPr>
          <a:xfrm>
            <a:off x="713250" y="539385"/>
            <a:ext cx="77175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2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22" name="Google Shape;122;p21"/>
          <p:cNvSpPr txBox="1"/>
          <p:nvPr>
            <p:ph idx="1" type="subTitle"/>
          </p:nvPr>
        </p:nvSpPr>
        <p:spPr>
          <a:xfrm>
            <a:off x="1471540" y="3133063"/>
            <a:ext cx="2310600" cy="457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1pPr>
            <a:lvl2pPr lvl="1">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2pPr>
            <a:lvl3pPr lvl="2">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3pPr>
            <a:lvl4pPr lvl="3">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4pPr>
            <a:lvl5pPr lvl="4">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5pPr>
            <a:lvl6pPr lvl="5">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6pPr>
            <a:lvl7pPr lvl="6">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7pPr>
            <a:lvl8pPr lvl="7">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8pPr>
            <a:lvl9pPr lvl="8">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9pPr>
          </a:lstStyle>
          <a:p/>
        </p:txBody>
      </p:sp>
      <p:sp>
        <p:nvSpPr>
          <p:cNvPr id="123" name="Google Shape;123;p21"/>
          <p:cNvSpPr txBox="1"/>
          <p:nvPr>
            <p:ph idx="2" type="subTitle"/>
          </p:nvPr>
        </p:nvSpPr>
        <p:spPr>
          <a:xfrm>
            <a:off x="1471540" y="3596513"/>
            <a:ext cx="2310600" cy="6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4" name="Google Shape;124;p21"/>
          <p:cNvSpPr txBox="1"/>
          <p:nvPr>
            <p:ph idx="3" type="subTitle"/>
          </p:nvPr>
        </p:nvSpPr>
        <p:spPr>
          <a:xfrm>
            <a:off x="5361860" y="3133075"/>
            <a:ext cx="23106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1pPr>
            <a:lvl2pPr lvl="1"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2pPr>
            <a:lvl3pPr lvl="2"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3pPr>
            <a:lvl4pPr lvl="3"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4pPr>
            <a:lvl5pPr lvl="4"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5pPr>
            <a:lvl6pPr lvl="5"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6pPr>
            <a:lvl7pPr lvl="6"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7pPr>
            <a:lvl8pPr lvl="7"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8pPr>
            <a:lvl9pPr lvl="8"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9pPr>
          </a:lstStyle>
          <a:p/>
        </p:txBody>
      </p:sp>
      <p:sp>
        <p:nvSpPr>
          <p:cNvPr id="125" name="Google Shape;125;p21"/>
          <p:cNvSpPr txBox="1"/>
          <p:nvPr>
            <p:ph idx="4" type="subTitle"/>
          </p:nvPr>
        </p:nvSpPr>
        <p:spPr>
          <a:xfrm>
            <a:off x="5361860" y="3596525"/>
            <a:ext cx="2310600" cy="6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6" name="Google Shape;126;p21"/>
          <p:cNvSpPr/>
          <p:nvPr/>
        </p:nvSpPr>
        <p:spPr>
          <a:xfrm flipH="1">
            <a:off x="-565068" y="4310458"/>
            <a:ext cx="3304785" cy="727193"/>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p:nvPr/>
        </p:nvSpPr>
        <p:spPr>
          <a:xfrm>
            <a:off x="6404282" y="4310458"/>
            <a:ext cx="3304785" cy="727193"/>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1"/>
          <p:cNvSpPr/>
          <p:nvPr/>
        </p:nvSpPr>
        <p:spPr>
          <a:xfrm>
            <a:off x="3607210" y="4389088"/>
            <a:ext cx="1929581" cy="457276"/>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21_1_1">
    <p:spTree>
      <p:nvGrpSpPr>
        <p:cNvPr id="129" name="Shape 129"/>
        <p:cNvGrpSpPr/>
        <p:nvPr/>
      </p:nvGrpSpPr>
      <p:grpSpPr>
        <a:xfrm>
          <a:off x="0" y="0"/>
          <a:ext cx="0" cy="0"/>
          <a:chOff x="0" y="0"/>
          <a:chExt cx="0" cy="0"/>
        </a:xfrm>
      </p:grpSpPr>
      <p:sp>
        <p:nvSpPr>
          <p:cNvPr id="130" name="Google Shape;130;p22"/>
          <p:cNvSpPr txBox="1"/>
          <p:nvPr>
            <p:ph type="title"/>
          </p:nvPr>
        </p:nvSpPr>
        <p:spPr>
          <a:xfrm>
            <a:off x="713250" y="539385"/>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2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31" name="Google Shape;131;p22"/>
          <p:cNvSpPr txBox="1"/>
          <p:nvPr>
            <p:ph idx="1" type="subTitle"/>
          </p:nvPr>
        </p:nvSpPr>
        <p:spPr>
          <a:xfrm>
            <a:off x="4462350" y="1613575"/>
            <a:ext cx="3968700" cy="45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1pPr>
            <a:lvl2pPr lvl="1"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2pPr>
            <a:lvl3pPr lvl="2"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3pPr>
            <a:lvl4pPr lvl="3"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4pPr>
            <a:lvl5pPr lvl="4"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5pPr>
            <a:lvl6pPr lvl="5"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6pPr>
            <a:lvl7pPr lvl="6"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7pPr>
            <a:lvl8pPr lvl="7"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8pPr>
            <a:lvl9pPr lvl="8"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9pPr>
          </a:lstStyle>
          <a:p/>
        </p:txBody>
      </p:sp>
      <p:sp>
        <p:nvSpPr>
          <p:cNvPr id="132" name="Google Shape;132;p22"/>
          <p:cNvSpPr txBox="1"/>
          <p:nvPr>
            <p:ph idx="2" type="subTitle"/>
          </p:nvPr>
        </p:nvSpPr>
        <p:spPr>
          <a:xfrm>
            <a:off x="4462350" y="2077026"/>
            <a:ext cx="3968700" cy="89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33" name="Google Shape;133;p22"/>
          <p:cNvSpPr txBox="1"/>
          <p:nvPr>
            <p:ph idx="3" type="subTitle"/>
          </p:nvPr>
        </p:nvSpPr>
        <p:spPr>
          <a:xfrm>
            <a:off x="4462350" y="3258475"/>
            <a:ext cx="3968700" cy="45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1pPr>
            <a:lvl2pPr lvl="1"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2pPr>
            <a:lvl3pPr lvl="2"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3pPr>
            <a:lvl4pPr lvl="3"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4pPr>
            <a:lvl5pPr lvl="4"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5pPr>
            <a:lvl6pPr lvl="5"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6pPr>
            <a:lvl7pPr lvl="6"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7pPr>
            <a:lvl8pPr lvl="7"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8pPr>
            <a:lvl9pPr lvl="8" rtl="0">
              <a:spcBef>
                <a:spcPts val="0"/>
              </a:spcBef>
              <a:spcAft>
                <a:spcPts val="0"/>
              </a:spcAft>
              <a:buClr>
                <a:schemeClr val="lt1"/>
              </a:buClr>
              <a:buSzPts val="2100"/>
              <a:buFont typeface="Montserrat"/>
              <a:buNone/>
              <a:defRPr b="1" sz="2100">
                <a:solidFill>
                  <a:schemeClr val="lt1"/>
                </a:solidFill>
                <a:latin typeface="Montserrat"/>
                <a:ea typeface="Montserrat"/>
                <a:cs typeface="Montserrat"/>
                <a:sym typeface="Montserrat"/>
              </a:defRPr>
            </a:lvl9pPr>
          </a:lstStyle>
          <a:p/>
        </p:txBody>
      </p:sp>
      <p:sp>
        <p:nvSpPr>
          <p:cNvPr id="134" name="Google Shape;134;p22"/>
          <p:cNvSpPr txBox="1"/>
          <p:nvPr>
            <p:ph idx="4" type="subTitle"/>
          </p:nvPr>
        </p:nvSpPr>
        <p:spPr>
          <a:xfrm>
            <a:off x="4462353" y="3725549"/>
            <a:ext cx="3968700" cy="895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35" name="Google Shape;135;p22"/>
          <p:cNvSpPr/>
          <p:nvPr/>
        </p:nvSpPr>
        <p:spPr>
          <a:xfrm rot="-5400000">
            <a:off x="7483152" y="421862"/>
            <a:ext cx="2429860" cy="534665"/>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2"/>
          <p:cNvSpPr/>
          <p:nvPr/>
        </p:nvSpPr>
        <p:spPr>
          <a:xfrm flipH="1" rot="-5400000">
            <a:off x="7483152" y="4350387"/>
            <a:ext cx="2429860" cy="534665"/>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37" name="Shape 137"/>
        <p:cNvGrpSpPr/>
        <p:nvPr/>
      </p:nvGrpSpPr>
      <p:grpSpPr>
        <a:xfrm>
          <a:off x="0" y="0"/>
          <a:ext cx="0" cy="0"/>
          <a:chOff x="0" y="0"/>
          <a:chExt cx="0" cy="0"/>
        </a:xfrm>
      </p:grpSpPr>
      <p:sp>
        <p:nvSpPr>
          <p:cNvPr id="138" name="Google Shape;138;p23"/>
          <p:cNvSpPr txBox="1"/>
          <p:nvPr>
            <p:ph idx="1" type="subTitle"/>
          </p:nvPr>
        </p:nvSpPr>
        <p:spPr>
          <a:xfrm>
            <a:off x="1073075" y="2365588"/>
            <a:ext cx="19020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39" name="Google Shape;139;p23"/>
          <p:cNvSpPr txBox="1"/>
          <p:nvPr>
            <p:ph type="title"/>
          </p:nvPr>
        </p:nvSpPr>
        <p:spPr>
          <a:xfrm>
            <a:off x="713250" y="539496"/>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140" name="Google Shape;140;p23"/>
          <p:cNvSpPr txBox="1"/>
          <p:nvPr>
            <p:ph idx="2" type="subTitle"/>
          </p:nvPr>
        </p:nvSpPr>
        <p:spPr>
          <a:xfrm>
            <a:off x="3621000" y="3051388"/>
            <a:ext cx="19020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41" name="Google Shape;141;p23"/>
          <p:cNvSpPr txBox="1"/>
          <p:nvPr>
            <p:ph idx="3" type="subTitle"/>
          </p:nvPr>
        </p:nvSpPr>
        <p:spPr>
          <a:xfrm>
            <a:off x="6168925" y="2365588"/>
            <a:ext cx="19020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42" name="Google Shape;142;p23"/>
          <p:cNvSpPr txBox="1"/>
          <p:nvPr>
            <p:ph idx="4" type="subTitle"/>
          </p:nvPr>
        </p:nvSpPr>
        <p:spPr>
          <a:xfrm>
            <a:off x="1073075" y="2664798"/>
            <a:ext cx="1902000" cy="106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43" name="Google Shape;143;p23"/>
          <p:cNvSpPr txBox="1"/>
          <p:nvPr>
            <p:ph idx="5" type="subTitle"/>
          </p:nvPr>
        </p:nvSpPr>
        <p:spPr>
          <a:xfrm>
            <a:off x="3621000" y="3350561"/>
            <a:ext cx="1902000" cy="106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44" name="Google Shape;144;p23"/>
          <p:cNvSpPr txBox="1"/>
          <p:nvPr>
            <p:ph idx="6" type="subTitle"/>
          </p:nvPr>
        </p:nvSpPr>
        <p:spPr>
          <a:xfrm>
            <a:off x="6168925" y="2664798"/>
            <a:ext cx="1902000" cy="106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45" name="Google Shape;145;p23"/>
          <p:cNvSpPr/>
          <p:nvPr/>
        </p:nvSpPr>
        <p:spPr>
          <a:xfrm flipH="1">
            <a:off x="-566669" y="4313825"/>
            <a:ext cx="2762236" cy="607804"/>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p:nvPr/>
        </p:nvSpPr>
        <p:spPr>
          <a:xfrm>
            <a:off x="7049656" y="4313825"/>
            <a:ext cx="2762236" cy="607804"/>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3"/>
          <p:cNvSpPr/>
          <p:nvPr/>
        </p:nvSpPr>
        <p:spPr>
          <a:xfrm flipH="1">
            <a:off x="7761244" y="4252027"/>
            <a:ext cx="1543267" cy="365698"/>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3"/>
          <p:cNvSpPr/>
          <p:nvPr/>
        </p:nvSpPr>
        <p:spPr>
          <a:xfrm flipH="1">
            <a:off x="-470859" y="3673800"/>
            <a:ext cx="1184099" cy="280606"/>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spTree>
      <p:nvGrpSpPr>
        <p:cNvPr id="149" name="Shape 149"/>
        <p:cNvGrpSpPr/>
        <p:nvPr/>
      </p:nvGrpSpPr>
      <p:grpSpPr>
        <a:xfrm>
          <a:off x="0" y="0"/>
          <a:ext cx="0" cy="0"/>
          <a:chOff x="0" y="0"/>
          <a:chExt cx="0" cy="0"/>
        </a:xfrm>
      </p:grpSpPr>
      <p:sp>
        <p:nvSpPr>
          <p:cNvPr id="150" name="Google Shape;150;p24"/>
          <p:cNvSpPr/>
          <p:nvPr/>
        </p:nvSpPr>
        <p:spPr>
          <a:xfrm flipH="1">
            <a:off x="1976249" y="4149090"/>
            <a:ext cx="2742997" cy="603600"/>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151" name="Google Shape;151;p24"/>
          <p:cNvGrpSpPr/>
          <p:nvPr/>
        </p:nvGrpSpPr>
        <p:grpSpPr>
          <a:xfrm>
            <a:off x="-819745" y="2886850"/>
            <a:ext cx="3600208" cy="2828148"/>
            <a:chOff x="2809610" y="-18724"/>
            <a:chExt cx="4006464" cy="3147282"/>
          </a:xfrm>
        </p:grpSpPr>
        <p:grpSp>
          <p:nvGrpSpPr>
            <p:cNvPr id="152" name="Google Shape;152;p24"/>
            <p:cNvGrpSpPr/>
            <p:nvPr/>
          </p:nvGrpSpPr>
          <p:grpSpPr>
            <a:xfrm flipH="1">
              <a:off x="2809610" y="737480"/>
              <a:ext cx="4006464" cy="2391078"/>
              <a:chOff x="4376262" y="2214271"/>
              <a:chExt cx="4618934" cy="2929166"/>
            </a:xfrm>
          </p:grpSpPr>
          <p:sp>
            <p:nvSpPr>
              <p:cNvPr id="153" name="Google Shape;153;p24"/>
              <p:cNvSpPr/>
              <p:nvPr/>
            </p:nvSpPr>
            <p:spPr>
              <a:xfrm>
                <a:off x="4376262" y="2214271"/>
                <a:ext cx="4618934" cy="2913327"/>
              </a:xfrm>
              <a:custGeom>
                <a:rect b="b" l="l" r="r" t="t"/>
                <a:pathLst>
                  <a:path extrusionOk="0" h="47010" w="74532">
                    <a:moveTo>
                      <a:pt x="54653" y="0"/>
                    </a:moveTo>
                    <a:cubicBezTo>
                      <a:pt x="53200" y="0"/>
                      <a:pt x="51847" y="308"/>
                      <a:pt x="50723" y="888"/>
                    </a:cubicBezTo>
                    <a:cubicBezTo>
                      <a:pt x="43140" y="4799"/>
                      <a:pt x="42201" y="11965"/>
                      <a:pt x="35079" y="12941"/>
                    </a:cubicBezTo>
                    <a:cubicBezTo>
                      <a:pt x="34640" y="13001"/>
                      <a:pt x="34220" y="13029"/>
                      <a:pt x="33817" y="13029"/>
                    </a:cubicBezTo>
                    <a:cubicBezTo>
                      <a:pt x="28008" y="13029"/>
                      <a:pt x="25638" y="7193"/>
                      <a:pt x="17704" y="7193"/>
                    </a:cubicBezTo>
                    <a:cubicBezTo>
                      <a:pt x="17261" y="7193"/>
                      <a:pt x="16800" y="7212"/>
                      <a:pt x="16321" y="7250"/>
                    </a:cubicBezTo>
                    <a:cubicBezTo>
                      <a:pt x="7445" y="7962"/>
                      <a:pt x="5255" y="19804"/>
                      <a:pt x="6743" y="26511"/>
                    </a:cubicBezTo>
                    <a:cubicBezTo>
                      <a:pt x="8230" y="33220"/>
                      <a:pt x="2193" y="31857"/>
                      <a:pt x="962" y="37812"/>
                    </a:cubicBezTo>
                    <a:cubicBezTo>
                      <a:pt x="1" y="42459"/>
                      <a:pt x="6264" y="47009"/>
                      <a:pt x="6264" y="47009"/>
                    </a:cubicBezTo>
                    <a:lnTo>
                      <a:pt x="65131" y="47009"/>
                    </a:lnTo>
                    <a:cubicBezTo>
                      <a:pt x="65131" y="47009"/>
                      <a:pt x="74486" y="44516"/>
                      <a:pt x="74509" y="34367"/>
                    </a:cubicBezTo>
                    <a:cubicBezTo>
                      <a:pt x="74532" y="24219"/>
                      <a:pt x="70861" y="24838"/>
                      <a:pt x="68203" y="13020"/>
                    </a:cubicBezTo>
                    <a:cubicBezTo>
                      <a:pt x="66134" y="3817"/>
                      <a:pt x="59769" y="0"/>
                      <a:pt x="546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4"/>
              <p:cNvSpPr/>
              <p:nvPr/>
            </p:nvSpPr>
            <p:spPr>
              <a:xfrm>
                <a:off x="4454125" y="2726100"/>
                <a:ext cx="4463197" cy="2417337"/>
              </a:xfrm>
              <a:custGeom>
                <a:rect b="b" l="l" r="r" t="t"/>
                <a:pathLst>
                  <a:path extrusionOk="0" h="37217" w="72019">
                    <a:moveTo>
                      <a:pt x="53179" y="0"/>
                    </a:moveTo>
                    <a:cubicBezTo>
                      <a:pt x="52371" y="0"/>
                      <a:pt x="51548" y="99"/>
                      <a:pt x="50717" y="290"/>
                    </a:cubicBezTo>
                    <a:cubicBezTo>
                      <a:pt x="45513" y="1483"/>
                      <a:pt x="42522" y="9504"/>
                      <a:pt x="35118" y="10338"/>
                    </a:cubicBezTo>
                    <a:cubicBezTo>
                      <a:pt x="34572" y="10399"/>
                      <a:pt x="34055" y="10427"/>
                      <a:pt x="33564" y="10427"/>
                    </a:cubicBezTo>
                    <a:cubicBezTo>
                      <a:pt x="29031" y="10427"/>
                      <a:pt x="26654" y="8070"/>
                      <a:pt x="23116" y="8070"/>
                    </a:cubicBezTo>
                    <a:cubicBezTo>
                      <a:pt x="21839" y="8070"/>
                      <a:pt x="20411" y="8377"/>
                      <a:pt x="18675" y="9213"/>
                    </a:cubicBezTo>
                    <a:cubicBezTo>
                      <a:pt x="13322" y="11794"/>
                      <a:pt x="12285" y="15179"/>
                      <a:pt x="12210" y="21131"/>
                    </a:cubicBezTo>
                    <a:cubicBezTo>
                      <a:pt x="12134" y="27068"/>
                      <a:pt x="3842" y="23291"/>
                      <a:pt x="1786" y="27647"/>
                    </a:cubicBezTo>
                    <a:cubicBezTo>
                      <a:pt x="0" y="31427"/>
                      <a:pt x="4754" y="37216"/>
                      <a:pt x="4754" y="37216"/>
                    </a:cubicBezTo>
                    <a:lnTo>
                      <a:pt x="65942" y="37216"/>
                    </a:lnTo>
                    <a:cubicBezTo>
                      <a:pt x="65942" y="37216"/>
                      <a:pt x="71970" y="35247"/>
                      <a:pt x="71994" y="26577"/>
                    </a:cubicBezTo>
                    <a:cubicBezTo>
                      <a:pt x="72018" y="17906"/>
                      <a:pt x="67337" y="22180"/>
                      <a:pt x="64575" y="12084"/>
                    </a:cubicBezTo>
                    <a:cubicBezTo>
                      <a:pt x="62214" y="3452"/>
                      <a:pt x="57946" y="0"/>
                      <a:pt x="531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 name="Google Shape;155;p24"/>
            <p:cNvSpPr/>
            <p:nvPr/>
          </p:nvSpPr>
          <p:spPr>
            <a:xfrm>
              <a:off x="4872647" y="1079507"/>
              <a:ext cx="529583" cy="674214"/>
            </a:xfrm>
            <a:custGeom>
              <a:rect b="b" l="l" r="r" t="t"/>
              <a:pathLst>
                <a:path extrusionOk="0" h="17361" w="13635">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4"/>
            <p:cNvSpPr/>
            <p:nvPr/>
          </p:nvSpPr>
          <p:spPr>
            <a:xfrm>
              <a:off x="4416603" y="-18724"/>
              <a:ext cx="769467" cy="1716114"/>
            </a:xfrm>
            <a:custGeom>
              <a:rect b="b" l="l" r="r" t="t"/>
              <a:pathLst>
                <a:path extrusionOk="0" h="26472" w="11869">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4"/>
            <p:cNvSpPr/>
            <p:nvPr/>
          </p:nvSpPr>
          <p:spPr>
            <a:xfrm flipH="1">
              <a:off x="4054176" y="855820"/>
              <a:ext cx="390643" cy="497306"/>
            </a:xfrm>
            <a:custGeom>
              <a:rect b="b" l="l" r="r" t="t"/>
              <a:pathLst>
                <a:path extrusionOk="0" h="17361" w="13635">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 name="Google Shape;158;p24"/>
          <p:cNvSpPr/>
          <p:nvPr/>
        </p:nvSpPr>
        <p:spPr>
          <a:xfrm>
            <a:off x="8070822" y="1307000"/>
            <a:ext cx="1543267" cy="365698"/>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4"/>
          <p:cNvSpPr txBox="1"/>
          <p:nvPr>
            <p:ph idx="1" type="subTitle"/>
          </p:nvPr>
        </p:nvSpPr>
        <p:spPr>
          <a:xfrm>
            <a:off x="714938" y="1489859"/>
            <a:ext cx="24507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60" name="Google Shape;160;p24"/>
          <p:cNvSpPr txBox="1"/>
          <p:nvPr>
            <p:ph type="title"/>
          </p:nvPr>
        </p:nvSpPr>
        <p:spPr>
          <a:xfrm>
            <a:off x="713250" y="539496"/>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161" name="Google Shape;161;p24"/>
          <p:cNvSpPr txBox="1"/>
          <p:nvPr>
            <p:ph idx="2" type="subTitle"/>
          </p:nvPr>
        </p:nvSpPr>
        <p:spPr>
          <a:xfrm>
            <a:off x="3346650" y="2361636"/>
            <a:ext cx="24507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62" name="Google Shape;162;p24"/>
          <p:cNvSpPr txBox="1"/>
          <p:nvPr>
            <p:ph idx="3" type="subTitle"/>
          </p:nvPr>
        </p:nvSpPr>
        <p:spPr>
          <a:xfrm>
            <a:off x="5978362" y="3233413"/>
            <a:ext cx="24507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63" name="Google Shape;163;p24"/>
          <p:cNvSpPr txBox="1"/>
          <p:nvPr>
            <p:ph idx="4" type="subTitle"/>
          </p:nvPr>
        </p:nvSpPr>
        <p:spPr>
          <a:xfrm>
            <a:off x="714938" y="1868259"/>
            <a:ext cx="24507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64" name="Google Shape;164;p24"/>
          <p:cNvSpPr txBox="1"/>
          <p:nvPr>
            <p:ph idx="5" type="subTitle"/>
          </p:nvPr>
        </p:nvSpPr>
        <p:spPr>
          <a:xfrm>
            <a:off x="3346650" y="2740036"/>
            <a:ext cx="24507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
        <p:nvSpPr>
          <p:cNvPr id="165" name="Google Shape;165;p24"/>
          <p:cNvSpPr txBox="1"/>
          <p:nvPr>
            <p:ph idx="6" type="subTitle"/>
          </p:nvPr>
        </p:nvSpPr>
        <p:spPr>
          <a:xfrm>
            <a:off x="5978362" y="3611813"/>
            <a:ext cx="2450700" cy="100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2200"/>
              <a:buNone/>
              <a:defRPr i="0"/>
            </a:lvl1pPr>
            <a:lvl2pPr lvl="1" rtl="0" algn="ctr">
              <a:spcBef>
                <a:spcPts val="0"/>
              </a:spcBef>
              <a:spcAft>
                <a:spcPts val="0"/>
              </a:spcAft>
              <a:buClr>
                <a:schemeClr val="accent2"/>
              </a:buClr>
              <a:buSzPts val="2200"/>
              <a:buNone/>
              <a:defRPr sz="2200">
                <a:solidFill>
                  <a:schemeClr val="accent2"/>
                </a:solidFill>
              </a:defRPr>
            </a:lvl2pPr>
            <a:lvl3pPr lvl="2" rtl="0" algn="ctr">
              <a:spcBef>
                <a:spcPts val="0"/>
              </a:spcBef>
              <a:spcAft>
                <a:spcPts val="0"/>
              </a:spcAft>
              <a:buClr>
                <a:schemeClr val="accent2"/>
              </a:buClr>
              <a:buSzPts val="2200"/>
              <a:buNone/>
              <a:defRPr sz="2200">
                <a:solidFill>
                  <a:schemeClr val="accent2"/>
                </a:solidFill>
              </a:defRPr>
            </a:lvl3pPr>
            <a:lvl4pPr lvl="3" rtl="0" algn="ctr">
              <a:spcBef>
                <a:spcPts val="0"/>
              </a:spcBef>
              <a:spcAft>
                <a:spcPts val="0"/>
              </a:spcAft>
              <a:buClr>
                <a:schemeClr val="accent2"/>
              </a:buClr>
              <a:buSzPts val="2200"/>
              <a:buNone/>
              <a:defRPr sz="2200">
                <a:solidFill>
                  <a:schemeClr val="accent2"/>
                </a:solidFill>
              </a:defRPr>
            </a:lvl4pPr>
            <a:lvl5pPr lvl="4" rtl="0" algn="ctr">
              <a:spcBef>
                <a:spcPts val="0"/>
              </a:spcBef>
              <a:spcAft>
                <a:spcPts val="0"/>
              </a:spcAft>
              <a:buClr>
                <a:schemeClr val="accent2"/>
              </a:buClr>
              <a:buSzPts val="2200"/>
              <a:buNone/>
              <a:defRPr sz="2200">
                <a:solidFill>
                  <a:schemeClr val="accent2"/>
                </a:solidFill>
              </a:defRPr>
            </a:lvl5pPr>
            <a:lvl6pPr lvl="5" rtl="0" algn="ctr">
              <a:spcBef>
                <a:spcPts val="0"/>
              </a:spcBef>
              <a:spcAft>
                <a:spcPts val="0"/>
              </a:spcAft>
              <a:buClr>
                <a:schemeClr val="accent2"/>
              </a:buClr>
              <a:buSzPts val="2200"/>
              <a:buNone/>
              <a:defRPr sz="2200">
                <a:solidFill>
                  <a:schemeClr val="accent2"/>
                </a:solidFill>
              </a:defRPr>
            </a:lvl6pPr>
            <a:lvl7pPr lvl="6" rtl="0" algn="ctr">
              <a:spcBef>
                <a:spcPts val="0"/>
              </a:spcBef>
              <a:spcAft>
                <a:spcPts val="0"/>
              </a:spcAft>
              <a:buClr>
                <a:schemeClr val="accent2"/>
              </a:buClr>
              <a:buSzPts val="2200"/>
              <a:buNone/>
              <a:defRPr sz="2200">
                <a:solidFill>
                  <a:schemeClr val="accent2"/>
                </a:solidFill>
              </a:defRPr>
            </a:lvl7pPr>
            <a:lvl8pPr lvl="7" rtl="0" algn="ctr">
              <a:spcBef>
                <a:spcPts val="0"/>
              </a:spcBef>
              <a:spcAft>
                <a:spcPts val="0"/>
              </a:spcAft>
              <a:buClr>
                <a:schemeClr val="accent2"/>
              </a:buClr>
              <a:buSzPts val="2200"/>
              <a:buNone/>
              <a:defRPr sz="2200">
                <a:solidFill>
                  <a:schemeClr val="accent2"/>
                </a:solidFill>
              </a:defRPr>
            </a:lvl8pPr>
            <a:lvl9pPr lvl="8" rtl="0" algn="ctr">
              <a:spcBef>
                <a:spcPts val="0"/>
              </a:spcBef>
              <a:spcAft>
                <a:spcPts val="0"/>
              </a:spcAft>
              <a:buClr>
                <a:schemeClr val="accent2"/>
              </a:buClr>
              <a:buSzPts val="2200"/>
              <a:buNone/>
              <a:defRPr sz="2200">
                <a:solidFill>
                  <a:schemeClr val="accent2"/>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
    <p:spTree>
      <p:nvGrpSpPr>
        <p:cNvPr id="166" name="Shape 166"/>
        <p:cNvGrpSpPr/>
        <p:nvPr/>
      </p:nvGrpSpPr>
      <p:grpSpPr>
        <a:xfrm>
          <a:off x="0" y="0"/>
          <a:ext cx="0" cy="0"/>
          <a:chOff x="0" y="0"/>
          <a:chExt cx="0" cy="0"/>
        </a:xfrm>
      </p:grpSpPr>
      <p:sp>
        <p:nvSpPr>
          <p:cNvPr id="167" name="Google Shape;167;p25"/>
          <p:cNvSpPr txBox="1"/>
          <p:nvPr>
            <p:ph type="title"/>
          </p:nvPr>
        </p:nvSpPr>
        <p:spPr>
          <a:xfrm>
            <a:off x="713250" y="539496"/>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168" name="Google Shape;168;p25"/>
          <p:cNvSpPr txBox="1"/>
          <p:nvPr>
            <p:ph idx="1" type="subTitle"/>
          </p:nvPr>
        </p:nvSpPr>
        <p:spPr>
          <a:xfrm>
            <a:off x="1301651" y="1693170"/>
            <a:ext cx="20460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69" name="Google Shape;169;p25"/>
          <p:cNvSpPr txBox="1"/>
          <p:nvPr>
            <p:ph idx="2" type="subTitle"/>
          </p:nvPr>
        </p:nvSpPr>
        <p:spPr>
          <a:xfrm>
            <a:off x="1301651" y="2013885"/>
            <a:ext cx="2046000" cy="54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0" name="Google Shape;170;p25"/>
          <p:cNvSpPr txBox="1"/>
          <p:nvPr>
            <p:ph idx="3" type="subTitle"/>
          </p:nvPr>
        </p:nvSpPr>
        <p:spPr>
          <a:xfrm>
            <a:off x="6384739" y="1693170"/>
            <a:ext cx="20460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71" name="Google Shape;171;p25"/>
          <p:cNvSpPr txBox="1"/>
          <p:nvPr>
            <p:ph idx="4" type="subTitle"/>
          </p:nvPr>
        </p:nvSpPr>
        <p:spPr>
          <a:xfrm>
            <a:off x="6384739" y="2013885"/>
            <a:ext cx="2046000" cy="54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2" name="Google Shape;172;p25"/>
          <p:cNvSpPr txBox="1"/>
          <p:nvPr>
            <p:ph idx="5" type="subTitle"/>
          </p:nvPr>
        </p:nvSpPr>
        <p:spPr>
          <a:xfrm>
            <a:off x="1301369" y="3378448"/>
            <a:ext cx="20460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73" name="Google Shape;173;p25"/>
          <p:cNvSpPr txBox="1"/>
          <p:nvPr>
            <p:ph idx="6" type="subTitle"/>
          </p:nvPr>
        </p:nvSpPr>
        <p:spPr>
          <a:xfrm>
            <a:off x="1301369" y="3697978"/>
            <a:ext cx="2046000" cy="54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4" name="Google Shape;174;p25"/>
          <p:cNvSpPr txBox="1"/>
          <p:nvPr>
            <p:ph idx="7" type="subTitle"/>
          </p:nvPr>
        </p:nvSpPr>
        <p:spPr>
          <a:xfrm>
            <a:off x="6384739" y="3378448"/>
            <a:ext cx="2046000" cy="36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21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75" name="Google Shape;175;p25"/>
          <p:cNvSpPr txBox="1"/>
          <p:nvPr>
            <p:ph idx="8" type="subTitle"/>
          </p:nvPr>
        </p:nvSpPr>
        <p:spPr>
          <a:xfrm>
            <a:off x="6384739" y="3699153"/>
            <a:ext cx="2046000" cy="54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8">
    <p:spTree>
      <p:nvGrpSpPr>
        <p:cNvPr id="176" name="Shape 176"/>
        <p:cNvGrpSpPr/>
        <p:nvPr/>
      </p:nvGrpSpPr>
      <p:grpSpPr>
        <a:xfrm>
          <a:off x="0" y="0"/>
          <a:ext cx="0" cy="0"/>
          <a:chOff x="0" y="0"/>
          <a:chExt cx="0" cy="0"/>
        </a:xfrm>
      </p:grpSpPr>
      <p:sp>
        <p:nvSpPr>
          <p:cNvPr id="177" name="Google Shape;177;p26"/>
          <p:cNvSpPr txBox="1"/>
          <p:nvPr>
            <p:ph type="title"/>
          </p:nvPr>
        </p:nvSpPr>
        <p:spPr>
          <a:xfrm>
            <a:off x="713250" y="539496"/>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178" name="Google Shape;178;p26"/>
          <p:cNvSpPr txBox="1"/>
          <p:nvPr>
            <p:ph idx="1" type="subTitle"/>
          </p:nvPr>
        </p:nvSpPr>
        <p:spPr>
          <a:xfrm>
            <a:off x="712763" y="1997908"/>
            <a:ext cx="20460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79" name="Google Shape;179;p26"/>
          <p:cNvSpPr txBox="1"/>
          <p:nvPr>
            <p:ph idx="2" type="subTitle"/>
          </p:nvPr>
        </p:nvSpPr>
        <p:spPr>
          <a:xfrm>
            <a:off x="712763" y="2318608"/>
            <a:ext cx="20460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0" name="Google Shape;180;p26"/>
          <p:cNvSpPr txBox="1"/>
          <p:nvPr>
            <p:ph idx="3" type="subTitle"/>
          </p:nvPr>
        </p:nvSpPr>
        <p:spPr>
          <a:xfrm>
            <a:off x="3547693" y="1993495"/>
            <a:ext cx="20460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81" name="Google Shape;181;p26"/>
          <p:cNvSpPr txBox="1"/>
          <p:nvPr>
            <p:ph idx="4" type="subTitle"/>
          </p:nvPr>
        </p:nvSpPr>
        <p:spPr>
          <a:xfrm>
            <a:off x="3547693" y="2314195"/>
            <a:ext cx="20460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2" name="Google Shape;182;p26"/>
          <p:cNvSpPr txBox="1"/>
          <p:nvPr>
            <p:ph idx="5" type="subTitle"/>
          </p:nvPr>
        </p:nvSpPr>
        <p:spPr>
          <a:xfrm>
            <a:off x="6382624" y="1997908"/>
            <a:ext cx="20460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83" name="Google Shape;183;p26"/>
          <p:cNvSpPr txBox="1"/>
          <p:nvPr>
            <p:ph idx="6" type="subTitle"/>
          </p:nvPr>
        </p:nvSpPr>
        <p:spPr>
          <a:xfrm>
            <a:off x="6382624" y="2318608"/>
            <a:ext cx="20460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4" name="Google Shape;184;p26"/>
          <p:cNvSpPr txBox="1"/>
          <p:nvPr>
            <p:ph idx="7" type="subTitle"/>
          </p:nvPr>
        </p:nvSpPr>
        <p:spPr>
          <a:xfrm>
            <a:off x="712763" y="3745361"/>
            <a:ext cx="20460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85" name="Google Shape;185;p26"/>
          <p:cNvSpPr txBox="1"/>
          <p:nvPr>
            <p:ph idx="8" type="subTitle"/>
          </p:nvPr>
        </p:nvSpPr>
        <p:spPr>
          <a:xfrm>
            <a:off x="712763" y="4066061"/>
            <a:ext cx="20460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6" name="Google Shape;186;p26"/>
          <p:cNvSpPr txBox="1"/>
          <p:nvPr>
            <p:ph idx="9" type="subTitle"/>
          </p:nvPr>
        </p:nvSpPr>
        <p:spPr>
          <a:xfrm>
            <a:off x="3547693" y="3747733"/>
            <a:ext cx="20460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87" name="Google Shape;187;p26"/>
          <p:cNvSpPr txBox="1"/>
          <p:nvPr>
            <p:ph idx="13" type="subTitle"/>
          </p:nvPr>
        </p:nvSpPr>
        <p:spPr>
          <a:xfrm>
            <a:off x="3547693" y="4068433"/>
            <a:ext cx="20460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8" name="Google Shape;188;p26"/>
          <p:cNvSpPr txBox="1"/>
          <p:nvPr>
            <p:ph idx="14" type="subTitle"/>
          </p:nvPr>
        </p:nvSpPr>
        <p:spPr>
          <a:xfrm>
            <a:off x="6382624" y="3745361"/>
            <a:ext cx="2046000" cy="3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2"/>
              </a:buClr>
              <a:buSzPts val="21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accent2"/>
              </a:buClr>
              <a:buSzPts val="2100"/>
              <a:buNone/>
              <a:defRPr sz="2100">
                <a:solidFill>
                  <a:schemeClr val="accent2"/>
                </a:solidFill>
              </a:defRPr>
            </a:lvl2pPr>
            <a:lvl3pPr lvl="2" rtl="0" algn="ctr">
              <a:spcBef>
                <a:spcPts val="0"/>
              </a:spcBef>
              <a:spcAft>
                <a:spcPts val="0"/>
              </a:spcAft>
              <a:buClr>
                <a:schemeClr val="accent2"/>
              </a:buClr>
              <a:buSzPts val="2100"/>
              <a:buNone/>
              <a:defRPr sz="2100">
                <a:solidFill>
                  <a:schemeClr val="accent2"/>
                </a:solidFill>
              </a:defRPr>
            </a:lvl3pPr>
            <a:lvl4pPr lvl="3" rtl="0" algn="ctr">
              <a:spcBef>
                <a:spcPts val="0"/>
              </a:spcBef>
              <a:spcAft>
                <a:spcPts val="0"/>
              </a:spcAft>
              <a:buClr>
                <a:schemeClr val="accent2"/>
              </a:buClr>
              <a:buSzPts val="2100"/>
              <a:buNone/>
              <a:defRPr sz="2100">
                <a:solidFill>
                  <a:schemeClr val="accent2"/>
                </a:solidFill>
              </a:defRPr>
            </a:lvl4pPr>
            <a:lvl5pPr lvl="4" rtl="0" algn="ctr">
              <a:spcBef>
                <a:spcPts val="0"/>
              </a:spcBef>
              <a:spcAft>
                <a:spcPts val="0"/>
              </a:spcAft>
              <a:buClr>
                <a:schemeClr val="accent2"/>
              </a:buClr>
              <a:buSzPts val="2100"/>
              <a:buNone/>
              <a:defRPr sz="2100">
                <a:solidFill>
                  <a:schemeClr val="accent2"/>
                </a:solidFill>
              </a:defRPr>
            </a:lvl5pPr>
            <a:lvl6pPr lvl="5" rtl="0" algn="ctr">
              <a:spcBef>
                <a:spcPts val="0"/>
              </a:spcBef>
              <a:spcAft>
                <a:spcPts val="0"/>
              </a:spcAft>
              <a:buClr>
                <a:schemeClr val="accent2"/>
              </a:buClr>
              <a:buSzPts val="2100"/>
              <a:buNone/>
              <a:defRPr sz="2100">
                <a:solidFill>
                  <a:schemeClr val="accent2"/>
                </a:solidFill>
              </a:defRPr>
            </a:lvl6pPr>
            <a:lvl7pPr lvl="6" rtl="0" algn="ctr">
              <a:spcBef>
                <a:spcPts val="0"/>
              </a:spcBef>
              <a:spcAft>
                <a:spcPts val="0"/>
              </a:spcAft>
              <a:buClr>
                <a:schemeClr val="accent2"/>
              </a:buClr>
              <a:buSzPts val="2100"/>
              <a:buNone/>
              <a:defRPr sz="2100">
                <a:solidFill>
                  <a:schemeClr val="accent2"/>
                </a:solidFill>
              </a:defRPr>
            </a:lvl7pPr>
            <a:lvl8pPr lvl="7" rtl="0" algn="ctr">
              <a:spcBef>
                <a:spcPts val="0"/>
              </a:spcBef>
              <a:spcAft>
                <a:spcPts val="0"/>
              </a:spcAft>
              <a:buClr>
                <a:schemeClr val="accent2"/>
              </a:buClr>
              <a:buSzPts val="2100"/>
              <a:buNone/>
              <a:defRPr sz="2100">
                <a:solidFill>
                  <a:schemeClr val="accent2"/>
                </a:solidFill>
              </a:defRPr>
            </a:lvl8pPr>
            <a:lvl9pPr lvl="8" rtl="0" algn="ctr">
              <a:spcBef>
                <a:spcPts val="0"/>
              </a:spcBef>
              <a:spcAft>
                <a:spcPts val="0"/>
              </a:spcAft>
              <a:buClr>
                <a:schemeClr val="accent2"/>
              </a:buClr>
              <a:buSzPts val="2100"/>
              <a:buNone/>
              <a:defRPr sz="2100">
                <a:solidFill>
                  <a:schemeClr val="accent2"/>
                </a:solidFill>
              </a:defRPr>
            </a:lvl9pPr>
          </a:lstStyle>
          <a:p/>
        </p:txBody>
      </p:sp>
      <p:sp>
        <p:nvSpPr>
          <p:cNvPr id="189" name="Google Shape;189;p26"/>
          <p:cNvSpPr txBox="1"/>
          <p:nvPr>
            <p:ph idx="15" type="subTitle"/>
          </p:nvPr>
        </p:nvSpPr>
        <p:spPr>
          <a:xfrm>
            <a:off x="6382624" y="4066061"/>
            <a:ext cx="2046000" cy="54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0" name="Google Shape;190;p26"/>
          <p:cNvSpPr/>
          <p:nvPr/>
        </p:nvSpPr>
        <p:spPr>
          <a:xfrm flipH="1" rot="-5400000">
            <a:off x="7346043" y="4830306"/>
            <a:ext cx="2776036" cy="610870"/>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6"/>
          <p:cNvSpPr/>
          <p:nvPr/>
        </p:nvSpPr>
        <p:spPr>
          <a:xfrm flipH="1" rot="5400000">
            <a:off x="-980207" y="570894"/>
            <a:ext cx="2776036" cy="610870"/>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6"/>
          <p:cNvSpPr/>
          <p:nvPr/>
        </p:nvSpPr>
        <p:spPr>
          <a:xfrm flipH="1">
            <a:off x="110142" y="4650050"/>
            <a:ext cx="1129884" cy="267795"/>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6"/>
          <p:cNvSpPr/>
          <p:nvPr/>
        </p:nvSpPr>
        <p:spPr>
          <a:xfrm flipH="1">
            <a:off x="8472942" y="1115500"/>
            <a:ext cx="1129884" cy="267795"/>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5">
    <p:spTree>
      <p:nvGrpSpPr>
        <p:cNvPr id="194" name="Shape 194"/>
        <p:cNvGrpSpPr/>
        <p:nvPr/>
      </p:nvGrpSpPr>
      <p:grpSpPr>
        <a:xfrm>
          <a:off x="0" y="0"/>
          <a:ext cx="0" cy="0"/>
          <a:chOff x="0" y="0"/>
          <a:chExt cx="0" cy="0"/>
        </a:xfrm>
      </p:grpSpPr>
      <p:sp>
        <p:nvSpPr>
          <p:cNvPr id="195" name="Google Shape;195;p27"/>
          <p:cNvSpPr txBox="1"/>
          <p:nvPr>
            <p:ph hasCustomPrompt="1" type="title"/>
          </p:nvPr>
        </p:nvSpPr>
        <p:spPr>
          <a:xfrm>
            <a:off x="1419056" y="633219"/>
            <a:ext cx="3290700" cy="64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96" name="Google Shape;196;p27"/>
          <p:cNvSpPr txBox="1"/>
          <p:nvPr>
            <p:ph idx="1" type="subTitle"/>
          </p:nvPr>
        </p:nvSpPr>
        <p:spPr>
          <a:xfrm>
            <a:off x="1194825" y="1355525"/>
            <a:ext cx="3739200" cy="365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400"/>
              <a:buNone/>
              <a:defRPr i="0">
                <a:solidFill>
                  <a:schemeClr val="accent6"/>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97" name="Google Shape;197;p27"/>
          <p:cNvSpPr txBox="1"/>
          <p:nvPr>
            <p:ph hasCustomPrompt="1" idx="2" type="title"/>
          </p:nvPr>
        </p:nvSpPr>
        <p:spPr>
          <a:xfrm>
            <a:off x="4433314" y="2080379"/>
            <a:ext cx="3290700" cy="64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98" name="Google Shape;198;p27"/>
          <p:cNvSpPr txBox="1"/>
          <p:nvPr>
            <p:ph idx="3" type="subTitle"/>
          </p:nvPr>
        </p:nvSpPr>
        <p:spPr>
          <a:xfrm>
            <a:off x="4208739" y="2801067"/>
            <a:ext cx="37398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i="0">
                <a:solidFill>
                  <a:schemeClr val="accent6"/>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99" name="Google Shape;199;p27"/>
          <p:cNvSpPr txBox="1"/>
          <p:nvPr>
            <p:ph hasCustomPrompt="1" idx="4" type="title"/>
          </p:nvPr>
        </p:nvSpPr>
        <p:spPr>
          <a:xfrm>
            <a:off x="1419056" y="3527539"/>
            <a:ext cx="3290700" cy="640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000"/>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00" name="Google Shape;200;p27"/>
          <p:cNvSpPr txBox="1"/>
          <p:nvPr>
            <p:ph idx="5" type="subTitle"/>
          </p:nvPr>
        </p:nvSpPr>
        <p:spPr>
          <a:xfrm>
            <a:off x="1194481" y="4246608"/>
            <a:ext cx="37398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i="0">
                <a:solidFill>
                  <a:schemeClr val="accent6"/>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201" name="Google Shape;201;p27"/>
          <p:cNvSpPr/>
          <p:nvPr/>
        </p:nvSpPr>
        <p:spPr>
          <a:xfrm rot="5400000">
            <a:off x="-1536506" y="4124913"/>
            <a:ext cx="5092981" cy="1120629"/>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7"/>
          <p:cNvSpPr/>
          <p:nvPr/>
        </p:nvSpPr>
        <p:spPr>
          <a:xfrm rot="-5400000">
            <a:off x="5591694" y="-1741712"/>
            <a:ext cx="5092981" cy="1120629"/>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7"/>
          <p:cNvSpPr/>
          <p:nvPr/>
        </p:nvSpPr>
        <p:spPr>
          <a:xfrm flipH="1" rot="-5400000">
            <a:off x="5591694" y="5764588"/>
            <a:ext cx="5092981" cy="1120629"/>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2">
    <p:spTree>
      <p:nvGrpSpPr>
        <p:cNvPr id="204" name="Shape 204"/>
        <p:cNvGrpSpPr/>
        <p:nvPr/>
      </p:nvGrpSpPr>
      <p:grpSpPr>
        <a:xfrm>
          <a:off x="0" y="0"/>
          <a:ext cx="0" cy="0"/>
          <a:chOff x="0" y="0"/>
          <a:chExt cx="0" cy="0"/>
        </a:xfrm>
      </p:grpSpPr>
      <p:sp>
        <p:nvSpPr>
          <p:cNvPr id="205" name="Google Shape;205;p28"/>
          <p:cNvSpPr txBox="1"/>
          <p:nvPr>
            <p:ph hasCustomPrompt="1" type="title"/>
          </p:nvPr>
        </p:nvSpPr>
        <p:spPr>
          <a:xfrm>
            <a:off x="2587204" y="1597173"/>
            <a:ext cx="1274700" cy="4572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b="0" sz="3000">
                <a:solidFill>
                  <a:schemeClr val="dk2"/>
                </a:solidFill>
                <a:latin typeface="Montserrat ExtraBold"/>
                <a:ea typeface="Montserrat ExtraBold"/>
                <a:cs typeface="Montserrat ExtraBold"/>
                <a:sym typeface="Montserrat ExtraBold"/>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06" name="Google Shape;206;p28"/>
          <p:cNvSpPr txBox="1"/>
          <p:nvPr>
            <p:ph idx="1" type="subTitle"/>
          </p:nvPr>
        </p:nvSpPr>
        <p:spPr>
          <a:xfrm>
            <a:off x="3861907" y="1973790"/>
            <a:ext cx="3858000" cy="42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07" name="Google Shape;207;p28"/>
          <p:cNvSpPr txBox="1"/>
          <p:nvPr>
            <p:ph idx="2" type="title"/>
          </p:nvPr>
        </p:nvSpPr>
        <p:spPr>
          <a:xfrm>
            <a:off x="713250" y="539496"/>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08" name="Google Shape;208;p28"/>
          <p:cNvSpPr txBox="1"/>
          <p:nvPr>
            <p:ph hasCustomPrompt="1" idx="3" type="title"/>
          </p:nvPr>
        </p:nvSpPr>
        <p:spPr>
          <a:xfrm>
            <a:off x="2587204" y="2709997"/>
            <a:ext cx="1274700" cy="4572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b="0" sz="3000">
                <a:solidFill>
                  <a:schemeClr val="dk2"/>
                </a:solidFill>
                <a:latin typeface="Montserrat ExtraBold"/>
                <a:ea typeface="Montserrat ExtraBold"/>
                <a:cs typeface="Montserrat ExtraBold"/>
                <a:sym typeface="Montserrat ExtraBold"/>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09" name="Google Shape;209;p28"/>
          <p:cNvSpPr txBox="1"/>
          <p:nvPr>
            <p:ph idx="4" type="subTitle"/>
          </p:nvPr>
        </p:nvSpPr>
        <p:spPr>
          <a:xfrm>
            <a:off x="3861907" y="3086613"/>
            <a:ext cx="3858000" cy="42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0" name="Google Shape;210;p28"/>
          <p:cNvSpPr txBox="1"/>
          <p:nvPr>
            <p:ph hasCustomPrompt="1" idx="5" type="title"/>
          </p:nvPr>
        </p:nvSpPr>
        <p:spPr>
          <a:xfrm>
            <a:off x="2587204" y="3822822"/>
            <a:ext cx="1274700" cy="4572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b="0" sz="3000">
                <a:solidFill>
                  <a:schemeClr val="dk2"/>
                </a:solidFill>
                <a:latin typeface="Montserrat ExtraBold"/>
                <a:ea typeface="Montserrat ExtraBold"/>
                <a:cs typeface="Montserrat ExtraBold"/>
                <a:sym typeface="Montserrat ExtraBold"/>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11" name="Google Shape;211;p28"/>
          <p:cNvSpPr txBox="1"/>
          <p:nvPr>
            <p:ph idx="6" type="subTitle"/>
          </p:nvPr>
        </p:nvSpPr>
        <p:spPr>
          <a:xfrm>
            <a:off x="3861907" y="4199435"/>
            <a:ext cx="3858000" cy="42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atin typeface="Nunito"/>
                <a:ea typeface="Nunito"/>
                <a:cs typeface="Nunito"/>
                <a:sym typeface="Nunit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2" name="Google Shape;212;p28"/>
          <p:cNvSpPr txBox="1"/>
          <p:nvPr>
            <p:ph idx="7" type="subTitle"/>
          </p:nvPr>
        </p:nvSpPr>
        <p:spPr>
          <a:xfrm>
            <a:off x="3861939" y="1597173"/>
            <a:ext cx="3858000" cy="4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b="1" i="0" sz="2100">
                <a:solidFill>
                  <a:schemeClr val="lt1"/>
                </a:solidFill>
                <a:latin typeface="Montserrat"/>
                <a:ea typeface="Montserrat"/>
                <a:cs typeface="Montserrat"/>
                <a:sym typeface="Montserrat"/>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3" name="Google Shape;213;p28"/>
          <p:cNvSpPr txBox="1"/>
          <p:nvPr>
            <p:ph idx="8" type="subTitle"/>
          </p:nvPr>
        </p:nvSpPr>
        <p:spPr>
          <a:xfrm>
            <a:off x="3861939" y="2709997"/>
            <a:ext cx="3858000" cy="4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b="1" i="0" sz="2100">
                <a:solidFill>
                  <a:schemeClr val="lt1"/>
                </a:solidFill>
                <a:latin typeface="Montserrat"/>
                <a:ea typeface="Montserrat"/>
                <a:cs typeface="Montserrat"/>
                <a:sym typeface="Montserrat"/>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4" name="Google Shape;214;p28"/>
          <p:cNvSpPr txBox="1"/>
          <p:nvPr>
            <p:ph idx="9" type="subTitle"/>
          </p:nvPr>
        </p:nvSpPr>
        <p:spPr>
          <a:xfrm>
            <a:off x="3861939" y="3822822"/>
            <a:ext cx="3858000" cy="4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b="1" i="0" sz="2100">
                <a:solidFill>
                  <a:schemeClr val="lt1"/>
                </a:solidFill>
                <a:latin typeface="Montserrat"/>
                <a:ea typeface="Montserrat"/>
                <a:cs typeface="Montserrat"/>
                <a:sym typeface="Montserrat"/>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5" name="Google Shape;215;p28"/>
          <p:cNvSpPr/>
          <p:nvPr/>
        </p:nvSpPr>
        <p:spPr>
          <a:xfrm flipH="1" rot="-5400000">
            <a:off x="6930709" y="4054491"/>
            <a:ext cx="3228757" cy="710463"/>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p:nvPr/>
        </p:nvSpPr>
        <p:spPr>
          <a:xfrm flipH="1" rot="5400000">
            <a:off x="-1015466" y="1117004"/>
            <a:ext cx="3228757" cy="710463"/>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8"/>
          <p:cNvSpPr/>
          <p:nvPr/>
        </p:nvSpPr>
        <p:spPr>
          <a:xfrm>
            <a:off x="7442709" y="4409226"/>
            <a:ext cx="1759594" cy="416996"/>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p:nvPr/>
        </p:nvSpPr>
        <p:spPr>
          <a:xfrm>
            <a:off x="-251123" y="4138763"/>
            <a:ext cx="1337034" cy="316864"/>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0_1">
    <p:spTree>
      <p:nvGrpSpPr>
        <p:cNvPr id="219" name="Shape 219"/>
        <p:cNvGrpSpPr/>
        <p:nvPr/>
      </p:nvGrpSpPr>
      <p:grpSpPr>
        <a:xfrm>
          <a:off x="0" y="0"/>
          <a:ext cx="0" cy="0"/>
          <a:chOff x="0" y="0"/>
          <a:chExt cx="0" cy="0"/>
        </a:xfrm>
      </p:grpSpPr>
      <p:sp>
        <p:nvSpPr>
          <p:cNvPr id="220" name="Google Shape;220;p29"/>
          <p:cNvSpPr txBox="1"/>
          <p:nvPr>
            <p:ph type="title"/>
          </p:nvPr>
        </p:nvSpPr>
        <p:spPr>
          <a:xfrm>
            <a:off x="713225" y="539500"/>
            <a:ext cx="7717500" cy="57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3200"/>
              <a:buNone/>
              <a:defRPr b="1">
                <a:latin typeface="Montserrat"/>
                <a:ea typeface="Montserrat"/>
                <a:cs typeface="Montserrat"/>
                <a:sym typeface="Montserrat"/>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21" name="Google Shape;221;p29"/>
          <p:cNvSpPr txBox="1"/>
          <p:nvPr>
            <p:ph idx="1" type="body"/>
          </p:nvPr>
        </p:nvSpPr>
        <p:spPr>
          <a:xfrm>
            <a:off x="706375" y="1188650"/>
            <a:ext cx="7717500" cy="22947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lnSpc>
                <a:spcPct val="100000"/>
              </a:lnSpc>
              <a:spcBef>
                <a:spcPts val="0"/>
              </a:spcBef>
              <a:spcAft>
                <a:spcPts val="0"/>
              </a:spcAft>
              <a:buSzPts val="1400"/>
              <a:buChar char="○"/>
              <a:defRPr sz="1200"/>
            </a:lvl2pPr>
            <a:lvl3pPr indent="-317500" lvl="2" marL="1371600" rtl="0">
              <a:lnSpc>
                <a:spcPct val="100000"/>
              </a:lnSpc>
              <a:spcBef>
                <a:spcPts val="0"/>
              </a:spcBef>
              <a:spcAft>
                <a:spcPts val="0"/>
              </a:spcAft>
              <a:buSzPts val="1400"/>
              <a:buChar char="■"/>
              <a:defRPr sz="1200"/>
            </a:lvl3pPr>
            <a:lvl4pPr indent="-317500" lvl="3" marL="1828800" rtl="0">
              <a:lnSpc>
                <a:spcPct val="100000"/>
              </a:lnSpc>
              <a:spcBef>
                <a:spcPts val="0"/>
              </a:spcBef>
              <a:spcAft>
                <a:spcPts val="0"/>
              </a:spcAft>
              <a:buSzPts val="1400"/>
              <a:buChar char="●"/>
              <a:defRPr sz="1200"/>
            </a:lvl4pPr>
            <a:lvl5pPr indent="-317500" lvl="4" marL="2286000" rtl="0">
              <a:lnSpc>
                <a:spcPct val="100000"/>
              </a:lnSpc>
              <a:spcBef>
                <a:spcPts val="0"/>
              </a:spcBef>
              <a:spcAft>
                <a:spcPts val="0"/>
              </a:spcAft>
              <a:buSzPts val="1400"/>
              <a:buChar char="○"/>
              <a:defRPr sz="1200"/>
            </a:lvl5pPr>
            <a:lvl6pPr indent="-317500" lvl="5" marL="2743200" rtl="0">
              <a:lnSpc>
                <a:spcPct val="100000"/>
              </a:lnSpc>
              <a:spcBef>
                <a:spcPts val="0"/>
              </a:spcBef>
              <a:spcAft>
                <a:spcPts val="0"/>
              </a:spcAft>
              <a:buSzPts val="1400"/>
              <a:buChar char="■"/>
              <a:defRPr sz="1200"/>
            </a:lvl6pPr>
            <a:lvl7pPr indent="-317500" lvl="6" marL="3200400" rtl="0">
              <a:lnSpc>
                <a:spcPct val="100000"/>
              </a:lnSpc>
              <a:spcBef>
                <a:spcPts val="0"/>
              </a:spcBef>
              <a:spcAft>
                <a:spcPts val="0"/>
              </a:spcAft>
              <a:buSzPts val="1400"/>
              <a:buChar char="●"/>
              <a:defRPr sz="1200"/>
            </a:lvl7pPr>
            <a:lvl8pPr indent="-317500" lvl="7" marL="3657600" rtl="0">
              <a:lnSpc>
                <a:spcPct val="100000"/>
              </a:lnSpc>
              <a:spcBef>
                <a:spcPts val="0"/>
              </a:spcBef>
              <a:spcAft>
                <a:spcPts val="0"/>
              </a:spcAft>
              <a:buSzPts val="1400"/>
              <a:buChar char="○"/>
              <a:defRPr sz="1200"/>
            </a:lvl8pPr>
            <a:lvl9pPr indent="-317500" lvl="8" marL="4114800" rtl="0">
              <a:lnSpc>
                <a:spcPct val="100000"/>
              </a:lnSpc>
              <a:spcBef>
                <a:spcPts val="0"/>
              </a:spcBef>
              <a:spcAft>
                <a:spcPts val="0"/>
              </a:spcAft>
              <a:buSzPts val="1400"/>
              <a:buChar char="■"/>
              <a:defRPr sz="1200"/>
            </a:lvl9pPr>
          </a:lstStyle>
          <a:p/>
        </p:txBody>
      </p:sp>
      <p:sp>
        <p:nvSpPr>
          <p:cNvPr id="222" name="Google Shape;222;p29"/>
          <p:cNvSpPr/>
          <p:nvPr/>
        </p:nvSpPr>
        <p:spPr>
          <a:xfrm rot="10800000">
            <a:off x="-329513" y="85320"/>
            <a:ext cx="1731539" cy="381027"/>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a:off x="7811501" y="4720453"/>
            <a:ext cx="1662012" cy="365699"/>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flipH="1">
            <a:off x="116069" y="4728025"/>
            <a:ext cx="1059228" cy="250998"/>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9"/>
          <p:cNvSpPr/>
          <p:nvPr/>
        </p:nvSpPr>
        <p:spPr>
          <a:xfrm flipH="1">
            <a:off x="7988319" y="115325"/>
            <a:ext cx="1059228" cy="250998"/>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0_1_1">
    <p:spTree>
      <p:nvGrpSpPr>
        <p:cNvPr id="226" name="Shape 226"/>
        <p:cNvGrpSpPr/>
        <p:nvPr/>
      </p:nvGrpSpPr>
      <p:grpSpPr>
        <a:xfrm>
          <a:off x="0" y="0"/>
          <a:ext cx="0" cy="0"/>
          <a:chOff x="0" y="0"/>
          <a:chExt cx="0" cy="0"/>
        </a:xfrm>
      </p:grpSpPr>
      <p:grpSp>
        <p:nvGrpSpPr>
          <p:cNvPr id="227" name="Google Shape;227;p30"/>
          <p:cNvGrpSpPr/>
          <p:nvPr/>
        </p:nvGrpSpPr>
        <p:grpSpPr>
          <a:xfrm flipH="1" rot="-5400000">
            <a:off x="579397" y="2178120"/>
            <a:ext cx="1879068" cy="4052440"/>
            <a:chOff x="7681603" y="-387311"/>
            <a:chExt cx="1692396" cy="3649861"/>
          </a:xfrm>
        </p:grpSpPr>
        <p:sp>
          <p:nvSpPr>
            <p:cNvPr id="228" name="Google Shape;228;p30"/>
            <p:cNvSpPr/>
            <p:nvPr/>
          </p:nvSpPr>
          <p:spPr>
            <a:xfrm rot="-5400000">
              <a:off x="6702662" y="591631"/>
              <a:ext cx="3649861" cy="1691979"/>
            </a:xfrm>
            <a:custGeom>
              <a:rect b="b" l="l" r="r" t="t"/>
              <a:pathLst>
                <a:path extrusionOk="0" h="40314" w="92081">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0"/>
            <p:cNvSpPr/>
            <p:nvPr/>
          </p:nvSpPr>
          <p:spPr>
            <a:xfrm rot="-5400000">
              <a:off x="7073410" y="636375"/>
              <a:ext cx="3189669" cy="1411509"/>
            </a:xfrm>
            <a:custGeom>
              <a:rect b="b" l="l" r="r" t="t"/>
              <a:pathLst>
                <a:path extrusionOk="0" h="32195" w="80471">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 name="Google Shape;230;p30"/>
          <p:cNvGrpSpPr/>
          <p:nvPr/>
        </p:nvGrpSpPr>
        <p:grpSpPr>
          <a:xfrm flipH="1" rot="5400000">
            <a:off x="6985740" y="-978723"/>
            <a:ext cx="1692396" cy="3649861"/>
            <a:chOff x="7681603" y="-387311"/>
            <a:chExt cx="1692396" cy="3649861"/>
          </a:xfrm>
        </p:grpSpPr>
        <p:sp>
          <p:nvSpPr>
            <p:cNvPr id="231" name="Google Shape;231;p30"/>
            <p:cNvSpPr/>
            <p:nvPr/>
          </p:nvSpPr>
          <p:spPr>
            <a:xfrm rot="-5400000">
              <a:off x="6702662" y="591631"/>
              <a:ext cx="3649861" cy="1691979"/>
            </a:xfrm>
            <a:custGeom>
              <a:rect b="b" l="l" r="r" t="t"/>
              <a:pathLst>
                <a:path extrusionOk="0" h="40314" w="92081">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0"/>
            <p:cNvSpPr/>
            <p:nvPr/>
          </p:nvSpPr>
          <p:spPr>
            <a:xfrm rot="-5400000">
              <a:off x="7073410" y="636375"/>
              <a:ext cx="3189669" cy="1411509"/>
            </a:xfrm>
            <a:custGeom>
              <a:rect b="b" l="l" r="r" t="t"/>
              <a:pathLst>
                <a:path extrusionOk="0" h="32195" w="80471">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 name="Google Shape;233;p30"/>
          <p:cNvSpPr txBox="1"/>
          <p:nvPr>
            <p:ph type="title"/>
          </p:nvPr>
        </p:nvSpPr>
        <p:spPr>
          <a:xfrm>
            <a:off x="1425575" y="3551717"/>
            <a:ext cx="6292800" cy="100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3200"/>
              <a:buNone/>
              <a:defRPr b="1">
                <a:latin typeface="Montserrat"/>
                <a:ea typeface="Montserrat"/>
                <a:cs typeface="Montserrat"/>
                <a:sym typeface="Montserrat"/>
              </a:defRPr>
            </a:lvl1pPr>
            <a:lvl2pPr lvl="1" rtl="0">
              <a:lnSpc>
                <a:spcPct val="100000"/>
              </a:lnSpc>
              <a:spcBef>
                <a:spcPts val="0"/>
              </a:spcBef>
              <a:spcAft>
                <a:spcPts val="0"/>
              </a:spcAft>
              <a:buClr>
                <a:schemeClr val="lt2"/>
              </a:buClr>
              <a:buSzPts val="2800"/>
              <a:buNone/>
              <a:defRPr>
                <a:solidFill>
                  <a:schemeClr val="lt2"/>
                </a:solidFill>
              </a:defRPr>
            </a:lvl2pPr>
            <a:lvl3pPr lvl="2" rtl="0">
              <a:lnSpc>
                <a:spcPct val="100000"/>
              </a:lnSpc>
              <a:spcBef>
                <a:spcPts val="0"/>
              </a:spcBef>
              <a:spcAft>
                <a:spcPts val="0"/>
              </a:spcAft>
              <a:buClr>
                <a:schemeClr val="lt2"/>
              </a:buClr>
              <a:buSzPts val="2800"/>
              <a:buNone/>
              <a:defRPr>
                <a:solidFill>
                  <a:schemeClr val="lt2"/>
                </a:solidFill>
              </a:defRPr>
            </a:lvl3pPr>
            <a:lvl4pPr lvl="3" rtl="0">
              <a:lnSpc>
                <a:spcPct val="100000"/>
              </a:lnSpc>
              <a:spcBef>
                <a:spcPts val="0"/>
              </a:spcBef>
              <a:spcAft>
                <a:spcPts val="0"/>
              </a:spcAft>
              <a:buClr>
                <a:schemeClr val="lt2"/>
              </a:buClr>
              <a:buSzPts val="2800"/>
              <a:buNone/>
              <a:defRPr>
                <a:solidFill>
                  <a:schemeClr val="lt2"/>
                </a:solidFill>
              </a:defRPr>
            </a:lvl4pPr>
            <a:lvl5pPr lvl="4" rtl="0">
              <a:lnSpc>
                <a:spcPct val="100000"/>
              </a:lnSpc>
              <a:spcBef>
                <a:spcPts val="0"/>
              </a:spcBef>
              <a:spcAft>
                <a:spcPts val="0"/>
              </a:spcAft>
              <a:buClr>
                <a:schemeClr val="lt2"/>
              </a:buClr>
              <a:buSzPts val="2800"/>
              <a:buNone/>
              <a:defRPr>
                <a:solidFill>
                  <a:schemeClr val="lt2"/>
                </a:solidFill>
              </a:defRPr>
            </a:lvl5pPr>
            <a:lvl6pPr lvl="5" rtl="0">
              <a:lnSpc>
                <a:spcPct val="100000"/>
              </a:lnSpc>
              <a:spcBef>
                <a:spcPts val="0"/>
              </a:spcBef>
              <a:spcAft>
                <a:spcPts val="0"/>
              </a:spcAft>
              <a:buClr>
                <a:schemeClr val="lt2"/>
              </a:buClr>
              <a:buSzPts val="2800"/>
              <a:buNone/>
              <a:defRPr>
                <a:solidFill>
                  <a:schemeClr val="lt2"/>
                </a:solidFill>
              </a:defRPr>
            </a:lvl6pPr>
            <a:lvl7pPr lvl="6" rtl="0">
              <a:lnSpc>
                <a:spcPct val="100000"/>
              </a:lnSpc>
              <a:spcBef>
                <a:spcPts val="0"/>
              </a:spcBef>
              <a:spcAft>
                <a:spcPts val="0"/>
              </a:spcAft>
              <a:buClr>
                <a:schemeClr val="lt2"/>
              </a:buClr>
              <a:buSzPts val="2800"/>
              <a:buNone/>
              <a:defRPr>
                <a:solidFill>
                  <a:schemeClr val="lt2"/>
                </a:solidFill>
              </a:defRPr>
            </a:lvl7pPr>
            <a:lvl8pPr lvl="7" rtl="0">
              <a:lnSpc>
                <a:spcPct val="100000"/>
              </a:lnSpc>
              <a:spcBef>
                <a:spcPts val="0"/>
              </a:spcBef>
              <a:spcAft>
                <a:spcPts val="0"/>
              </a:spcAft>
              <a:buClr>
                <a:schemeClr val="lt2"/>
              </a:buClr>
              <a:buSzPts val="2800"/>
              <a:buNone/>
              <a:defRPr>
                <a:solidFill>
                  <a:schemeClr val="lt2"/>
                </a:solidFill>
              </a:defRPr>
            </a:lvl8pPr>
            <a:lvl9pPr lvl="8" rtl="0">
              <a:lnSpc>
                <a:spcPct val="100000"/>
              </a:lnSpc>
              <a:spcBef>
                <a:spcPts val="0"/>
              </a:spcBef>
              <a:spcAft>
                <a:spcPts val="0"/>
              </a:spcAft>
              <a:buClr>
                <a:schemeClr val="lt2"/>
              </a:buClr>
              <a:buSzPts val="2800"/>
              <a:buNone/>
              <a:defRPr>
                <a:solidFill>
                  <a:schemeClr val="lt2"/>
                </a:solidFill>
              </a:defRPr>
            </a:lvl9pPr>
          </a:lstStyle>
          <a:p/>
        </p:txBody>
      </p:sp>
      <p:sp>
        <p:nvSpPr>
          <p:cNvPr id="234" name="Google Shape;234;p30"/>
          <p:cNvSpPr txBox="1"/>
          <p:nvPr>
            <p:ph idx="1" type="subTitle"/>
          </p:nvPr>
        </p:nvSpPr>
        <p:spPr>
          <a:xfrm>
            <a:off x="712175" y="1241950"/>
            <a:ext cx="2983500" cy="1142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13225" y="539496"/>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000"/>
              <a:buNone/>
              <a:defRPr b="1">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 name="Google Shape;17;p4"/>
          <p:cNvSpPr txBox="1"/>
          <p:nvPr>
            <p:ph idx="1" type="body"/>
          </p:nvPr>
        </p:nvSpPr>
        <p:spPr>
          <a:xfrm>
            <a:off x="713250" y="1246870"/>
            <a:ext cx="7717500" cy="484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1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8" name="Google Shape;18;p4"/>
          <p:cNvSpPr/>
          <p:nvPr/>
        </p:nvSpPr>
        <p:spPr>
          <a:xfrm flipH="1">
            <a:off x="8304357" y="4505075"/>
            <a:ext cx="1342463" cy="318151"/>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p:nvPr/>
        </p:nvSpPr>
        <p:spPr>
          <a:xfrm flipH="1" rot="5400000">
            <a:off x="-729907" y="297617"/>
            <a:ext cx="2198590" cy="483773"/>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flipH="1">
            <a:off x="7186099" y="237200"/>
            <a:ext cx="848101" cy="200951"/>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flipH="1">
            <a:off x="43399" y="4072325"/>
            <a:ext cx="848101" cy="200951"/>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0_1_1_1">
    <p:spTree>
      <p:nvGrpSpPr>
        <p:cNvPr id="235" name="Shape 235"/>
        <p:cNvGrpSpPr/>
        <p:nvPr/>
      </p:nvGrpSpPr>
      <p:grpSpPr>
        <a:xfrm>
          <a:off x="0" y="0"/>
          <a:ext cx="0" cy="0"/>
          <a:chOff x="0" y="0"/>
          <a:chExt cx="0" cy="0"/>
        </a:xfrm>
      </p:grpSpPr>
      <p:sp>
        <p:nvSpPr>
          <p:cNvPr id="236" name="Google Shape;236;p31"/>
          <p:cNvSpPr txBox="1"/>
          <p:nvPr>
            <p:ph idx="1" type="subTitle"/>
          </p:nvPr>
        </p:nvSpPr>
        <p:spPr>
          <a:xfrm>
            <a:off x="713225" y="2695275"/>
            <a:ext cx="2573700" cy="103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7" name="Google Shape;237;p31"/>
          <p:cNvSpPr txBox="1"/>
          <p:nvPr>
            <p:ph type="title"/>
          </p:nvPr>
        </p:nvSpPr>
        <p:spPr>
          <a:xfrm>
            <a:off x="713250" y="539496"/>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0_1_1_1_1">
    <p:spTree>
      <p:nvGrpSpPr>
        <p:cNvPr id="238" name="Shape 238"/>
        <p:cNvGrpSpPr/>
        <p:nvPr/>
      </p:nvGrpSpPr>
      <p:grpSpPr>
        <a:xfrm>
          <a:off x="0" y="0"/>
          <a:ext cx="0" cy="0"/>
          <a:chOff x="0" y="0"/>
          <a:chExt cx="0" cy="0"/>
        </a:xfrm>
      </p:grpSpPr>
      <p:sp>
        <p:nvSpPr>
          <p:cNvPr id="239" name="Google Shape;239;p32"/>
          <p:cNvSpPr txBox="1"/>
          <p:nvPr>
            <p:ph idx="1" type="subTitle"/>
          </p:nvPr>
        </p:nvSpPr>
        <p:spPr>
          <a:xfrm>
            <a:off x="5753575" y="2720613"/>
            <a:ext cx="2677200" cy="103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0" name="Google Shape;240;p32"/>
          <p:cNvSpPr txBox="1"/>
          <p:nvPr>
            <p:ph type="title"/>
          </p:nvPr>
        </p:nvSpPr>
        <p:spPr>
          <a:xfrm>
            <a:off x="713250" y="539496"/>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0_1_1_1_1_1">
    <p:spTree>
      <p:nvGrpSpPr>
        <p:cNvPr id="241" name="Shape 241"/>
        <p:cNvGrpSpPr/>
        <p:nvPr/>
      </p:nvGrpSpPr>
      <p:grpSpPr>
        <a:xfrm>
          <a:off x="0" y="0"/>
          <a:ext cx="0" cy="0"/>
          <a:chOff x="0" y="0"/>
          <a:chExt cx="0" cy="0"/>
        </a:xfrm>
      </p:grpSpPr>
      <p:sp>
        <p:nvSpPr>
          <p:cNvPr id="242" name="Google Shape;242;p33"/>
          <p:cNvSpPr txBox="1"/>
          <p:nvPr>
            <p:ph idx="1" type="subTitle"/>
          </p:nvPr>
        </p:nvSpPr>
        <p:spPr>
          <a:xfrm>
            <a:off x="4572000" y="1428175"/>
            <a:ext cx="3858600" cy="1033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i="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3" name="Google Shape;243;p33"/>
          <p:cNvSpPr txBox="1"/>
          <p:nvPr>
            <p:ph type="title"/>
          </p:nvPr>
        </p:nvSpPr>
        <p:spPr>
          <a:xfrm>
            <a:off x="713250" y="539496"/>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244" name="Shape 244"/>
        <p:cNvGrpSpPr/>
        <p:nvPr/>
      </p:nvGrpSpPr>
      <p:grpSpPr>
        <a:xfrm>
          <a:off x="0" y="0"/>
          <a:ext cx="0" cy="0"/>
          <a:chOff x="0" y="0"/>
          <a:chExt cx="0" cy="0"/>
        </a:xfrm>
      </p:grpSpPr>
      <p:sp>
        <p:nvSpPr>
          <p:cNvPr id="245" name="Google Shape;245;p34"/>
          <p:cNvSpPr txBox="1"/>
          <p:nvPr>
            <p:ph type="ctrTitle"/>
          </p:nvPr>
        </p:nvSpPr>
        <p:spPr>
          <a:xfrm>
            <a:off x="2623350" y="961093"/>
            <a:ext cx="3897300" cy="873000"/>
          </a:xfrm>
          <a:prstGeom prst="rect">
            <a:avLst/>
          </a:prstGeom>
        </p:spPr>
        <p:txBody>
          <a:bodyPr anchorCtr="0" anchor="t" bIns="91425" lIns="0" spcFirstLastPara="1" rIns="91425" wrap="square" tIns="91425">
            <a:noAutofit/>
          </a:bodyPr>
          <a:lstStyle>
            <a:lvl1pPr lvl="0" rtl="0" algn="ctr">
              <a:spcBef>
                <a:spcPts val="0"/>
              </a:spcBef>
              <a:spcAft>
                <a:spcPts val="0"/>
              </a:spcAft>
              <a:buSzPts val="32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246" name="Google Shape;246;p34"/>
          <p:cNvSpPr txBox="1"/>
          <p:nvPr/>
        </p:nvSpPr>
        <p:spPr>
          <a:xfrm>
            <a:off x="1654675" y="4167375"/>
            <a:ext cx="58347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Nanum Gothic"/>
                <a:ea typeface="Nanum Gothic"/>
                <a:cs typeface="Nanum Gothic"/>
                <a:sym typeface="Nanum Gothic"/>
              </a:rPr>
              <a:t>CREDITS: This presentation template was created by </a:t>
            </a:r>
            <a:r>
              <a:rPr b="1" lang="en" sz="1100">
                <a:solidFill>
                  <a:schemeClr val="dk1"/>
                </a:solidFill>
                <a:uFill>
                  <a:noFill/>
                </a:uFill>
                <a:latin typeface="Nanum Gothic"/>
                <a:ea typeface="Nanum Gothic"/>
                <a:cs typeface="Nanum Gothic"/>
                <a:sym typeface="Nanum Gothic"/>
                <a:hlinkClick r:id="rId2">
                  <a:extLst>
                    <a:ext uri="{A12FA001-AC4F-418D-AE19-62706E023703}">
                      <ahyp:hlinkClr val="tx"/>
                    </a:ext>
                  </a:extLst>
                </a:hlinkClick>
              </a:rPr>
              <a:t>Slidesgo</a:t>
            </a:r>
            <a:r>
              <a:rPr lang="en" sz="1100">
                <a:solidFill>
                  <a:schemeClr val="dk1"/>
                </a:solidFill>
                <a:latin typeface="Nanum Gothic"/>
                <a:ea typeface="Nanum Gothic"/>
                <a:cs typeface="Nanum Gothic"/>
                <a:sym typeface="Nanum Gothic"/>
              </a:rPr>
              <a:t>, and includes icons by</a:t>
            </a:r>
            <a:r>
              <a:rPr lang="en" sz="1100">
                <a:solidFill>
                  <a:schemeClr val="dk1"/>
                </a:solidFill>
                <a:uFill>
                  <a:noFill/>
                </a:uFill>
                <a:latin typeface="Nanum Gothic"/>
                <a:ea typeface="Nanum Gothic"/>
                <a:cs typeface="Nanum Gothic"/>
                <a:sym typeface="Nanum Gothic"/>
                <a:hlinkClick r:id="rId3">
                  <a:extLst>
                    <a:ext uri="{A12FA001-AC4F-418D-AE19-62706E023703}">
                      <ahyp:hlinkClr val="tx"/>
                    </a:ext>
                  </a:extLst>
                </a:hlinkClick>
              </a:rPr>
              <a:t> </a:t>
            </a:r>
            <a:r>
              <a:rPr b="1" lang="en" sz="1100">
                <a:solidFill>
                  <a:schemeClr val="dk1"/>
                </a:solidFill>
                <a:uFill>
                  <a:noFill/>
                </a:uFill>
                <a:latin typeface="Nanum Gothic"/>
                <a:ea typeface="Nanum Gothic"/>
                <a:cs typeface="Nanum Gothic"/>
                <a:sym typeface="Nanum Gothic"/>
                <a:hlinkClick r:id="rId4">
                  <a:extLst>
                    <a:ext uri="{A12FA001-AC4F-418D-AE19-62706E023703}">
                      <ahyp:hlinkClr val="tx"/>
                    </a:ext>
                  </a:extLst>
                </a:hlinkClick>
              </a:rPr>
              <a:t>Flaticon</a:t>
            </a:r>
            <a:r>
              <a:rPr lang="en" sz="1100">
                <a:solidFill>
                  <a:schemeClr val="dk1"/>
                </a:solidFill>
                <a:latin typeface="Nanum Gothic"/>
                <a:ea typeface="Nanum Gothic"/>
                <a:cs typeface="Nanum Gothic"/>
                <a:sym typeface="Nanum Gothic"/>
              </a:rPr>
              <a:t> and infographics &amp; images by</a:t>
            </a:r>
            <a:r>
              <a:rPr b="1" lang="en" sz="1100">
                <a:solidFill>
                  <a:schemeClr val="dk1"/>
                </a:solidFill>
                <a:latin typeface="Nanum Gothic"/>
                <a:ea typeface="Nanum Gothic"/>
                <a:cs typeface="Nanum Gothic"/>
                <a:sym typeface="Nanum Gothic"/>
              </a:rPr>
              <a:t> </a:t>
            </a:r>
            <a:r>
              <a:rPr b="1" lang="en" sz="1100">
                <a:solidFill>
                  <a:schemeClr val="dk1"/>
                </a:solidFill>
                <a:uFill>
                  <a:noFill/>
                </a:uFill>
                <a:latin typeface="Nanum Gothic"/>
                <a:ea typeface="Nanum Gothic"/>
                <a:cs typeface="Nanum Gothic"/>
                <a:sym typeface="Nanum Gothic"/>
                <a:hlinkClick r:id="rId5">
                  <a:extLst>
                    <a:ext uri="{A12FA001-AC4F-418D-AE19-62706E023703}">
                      <ahyp:hlinkClr val="tx"/>
                    </a:ext>
                  </a:extLst>
                </a:hlinkClick>
              </a:rPr>
              <a:t>Freepik</a:t>
            </a:r>
            <a:endParaRPr b="1" sz="1100">
              <a:solidFill>
                <a:schemeClr val="dk1"/>
              </a:solidFill>
              <a:latin typeface="Nanum Gothic"/>
              <a:ea typeface="Nanum Gothic"/>
              <a:cs typeface="Nanum Gothic"/>
              <a:sym typeface="Nanum Gothic"/>
            </a:endParaRPr>
          </a:p>
        </p:txBody>
      </p:sp>
      <p:sp>
        <p:nvSpPr>
          <p:cNvPr id="247" name="Google Shape;247;p34"/>
          <p:cNvSpPr txBox="1"/>
          <p:nvPr>
            <p:ph idx="1" type="subTitle"/>
          </p:nvPr>
        </p:nvSpPr>
        <p:spPr>
          <a:xfrm>
            <a:off x="2624400" y="2743839"/>
            <a:ext cx="3895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i="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34"/>
          <p:cNvSpPr/>
          <p:nvPr/>
        </p:nvSpPr>
        <p:spPr>
          <a:xfrm>
            <a:off x="-332879" y="646825"/>
            <a:ext cx="1701325" cy="403206"/>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4"/>
          <p:cNvSpPr/>
          <p:nvPr/>
        </p:nvSpPr>
        <p:spPr>
          <a:xfrm>
            <a:off x="8140277" y="695001"/>
            <a:ext cx="1003712" cy="237879"/>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4"/>
          <p:cNvSpPr/>
          <p:nvPr/>
        </p:nvSpPr>
        <p:spPr>
          <a:xfrm rot="5400000">
            <a:off x="78463" y="4910707"/>
            <a:ext cx="1627647" cy="358137"/>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1" name="Google Shape;251;p34"/>
          <p:cNvSpPr/>
          <p:nvPr/>
        </p:nvSpPr>
        <p:spPr>
          <a:xfrm flipH="1" rot="-5400000">
            <a:off x="7437888" y="4910707"/>
            <a:ext cx="1627647" cy="358137"/>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252" name="Shape 252"/>
        <p:cNvGrpSpPr/>
        <p:nvPr/>
      </p:nvGrpSpPr>
      <p:grpSpPr>
        <a:xfrm>
          <a:off x="0" y="0"/>
          <a:ext cx="0" cy="0"/>
          <a:chOff x="0" y="0"/>
          <a:chExt cx="0" cy="0"/>
        </a:xfrm>
      </p:grpSpPr>
      <p:sp>
        <p:nvSpPr>
          <p:cNvPr id="253" name="Google Shape;253;p35"/>
          <p:cNvSpPr/>
          <p:nvPr/>
        </p:nvSpPr>
        <p:spPr>
          <a:xfrm>
            <a:off x="-385204" y="3667150"/>
            <a:ext cx="1701325" cy="403206"/>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5"/>
          <p:cNvSpPr/>
          <p:nvPr/>
        </p:nvSpPr>
        <p:spPr>
          <a:xfrm rot="5400000">
            <a:off x="-595110" y="4542839"/>
            <a:ext cx="3217346" cy="707923"/>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5" name="Google Shape;255;p35"/>
          <p:cNvSpPr/>
          <p:nvPr/>
        </p:nvSpPr>
        <p:spPr>
          <a:xfrm>
            <a:off x="6500221" y="136300"/>
            <a:ext cx="1701325" cy="403206"/>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5"/>
          <p:cNvSpPr/>
          <p:nvPr/>
        </p:nvSpPr>
        <p:spPr>
          <a:xfrm rot="-5400000">
            <a:off x="6521765" y="-107261"/>
            <a:ext cx="3217346" cy="707923"/>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7" name="Google Shape;257;p35"/>
          <p:cNvSpPr/>
          <p:nvPr/>
        </p:nvSpPr>
        <p:spPr>
          <a:xfrm>
            <a:off x="8059749" y="1726976"/>
            <a:ext cx="1166512" cy="276457"/>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5"/>
          <p:cNvSpPr/>
          <p:nvPr/>
        </p:nvSpPr>
        <p:spPr>
          <a:xfrm>
            <a:off x="822949" y="4545426"/>
            <a:ext cx="1166512" cy="276457"/>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259" name="Shape 259"/>
        <p:cNvGrpSpPr/>
        <p:nvPr/>
      </p:nvGrpSpPr>
      <p:grpSpPr>
        <a:xfrm>
          <a:off x="0" y="0"/>
          <a:ext cx="0" cy="0"/>
          <a:chOff x="0" y="0"/>
          <a:chExt cx="0" cy="0"/>
        </a:xfrm>
      </p:grpSpPr>
      <p:grpSp>
        <p:nvGrpSpPr>
          <p:cNvPr id="260" name="Google Shape;260;p36"/>
          <p:cNvGrpSpPr/>
          <p:nvPr/>
        </p:nvGrpSpPr>
        <p:grpSpPr>
          <a:xfrm rot="5400000">
            <a:off x="6861422" y="2782455"/>
            <a:ext cx="1664472" cy="3380501"/>
            <a:chOff x="7681603" y="-387311"/>
            <a:chExt cx="1692396" cy="3649861"/>
          </a:xfrm>
        </p:grpSpPr>
        <p:sp>
          <p:nvSpPr>
            <p:cNvPr id="261" name="Google Shape;261;p36"/>
            <p:cNvSpPr/>
            <p:nvPr/>
          </p:nvSpPr>
          <p:spPr>
            <a:xfrm rot="-5400000">
              <a:off x="6702662" y="591631"/>
              <a:ext cx="3649861" cy="1691979"/>
            </a:xfrm>
            <a:custGeom>
              <a:rect b="b" l="l" r="r" t="t"/>
              <a:pathLst>
                <a:path extrusionOk="0" h="40314" w="92081">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6"/>
            <p:cNvSpPr/>
            <p:nvPr/>
          </p:nvSpPr>
          <p:spPr>
            <a:xfrm rot="-5400000">
              <a:off x="7073410" y="636375"/>
              <a:ext cx="3189669" cy="1411509"/>
            </a:xfrm>
            <a:custGeom>
              <a:rect b="b" l="l" r="r" t="t"/>
              <a:pathLst>
                <a:path extrusionOk="0" h="32195" w="80471">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 name="Google Shape;263;p36"/>
          <p:cNvSpPr/>
          <p:nvPr/>
        </p:nvSpPr>
        <p:spPr>
          <a:xfrm>
            <a:off x="6684475" y="3466475"/>
            <a:ext cx="948503" cy="224779"/>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6"/>
          <p:cNvSpPr/>
          <p:nvPr/>
        </p:nvSpPr>
        <p:spPr>
          <a:xfrm>
            <a:off x="8143314" y="2494103"/>
            <a:ext cx="1128125" cy="267342"/>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6"/>
          <p:cNvSpPr/>
          <p:nvPr/>
        </p:nvSpPr>
        <p:spPr>
          <a:xfrm>
            <a:off x="8080306" y="2581135"/>
            <a:ext cx="700953" cy="1563370"/>
          </a:xfrm>
          <a:custGeom>
            <a:rect b="b" l="l" r="r" t="t"/>
            <a:pathLst>
              <a:path extrusionOk="0" h="26472" w="11869">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6"/>
          <p:cNvSpPr/>
          <p:nvPr/>
        </p:nvSpPr>
        <p:spPr>
          <a:xfrm flipH="1">
            <a:off x="7670468" y="3084434"/>
            <a:ext cx="409837" cy="914078"/>
          </a:xfrm>
          <a:custGeom>
            <a:rect b="b" l="l" r="r" t="t"/>
            <a:pathLst>
              <a:path extrusionOk="0" h="26472" w="11869">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 name="Google Shape;267;p36"/>
          <p:cNvGrpSpPr/>
          <p:nvPr/>
        </p:nvGrpSpPr>
        <p:grpSpPr>
          <a:xfrm flipH="1" rot="-5400000">
            <a:off x="491847" y="2869480"/>
            <a:ext cx="1664472" cy="3380501"/>
            <a:chOff x="7681603" y="-387311"/>
            <a:chExt cx="1692396" cy="3649861"/>
          </a:xfrm>
        </p:grpSpPr>
        <p:sp>
          <p:nvSpPr>
            <p:cNvPr id="268" name="Google Shape;268;p36"/>
            <p:cNvSpPr/>
            <p:nvPr/>
          </p:nvSpPr>
          <p:spPr>
            <a:xfrm rot="-5400000">
              <a:off x="6702662" y="591631"/>
              <a:ext cx="3649861" cy="1691979"/>
            </a:xfrm>
            <a:custGeom>
              <a:rect b="b" l="l" r="r" t="t"/>
              <a:pathLst>
                <a:path extrusionOk="0" h="40314" w="92081">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6"/>
            <p:cNvSpPr/>
            <p:nvPr/>
          </p:nvSpPr>
          <p:spPr>
            <a:xfrm rot="-5400000">
              <a:off x="7073410" y="636375"/>
              <a:ext cx="3189669" cy="1411509"/>
            </a:xfrm>
            <a:custGeom>
              <a:rect b="b" l="l" r="r" t="t"/>
              <a:pathLst>
                <a:path extrusionOk="0" h="32195" w="80471">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36"/>
          <p:cNvSpPr/>
          <p:nvPr/>
        </p:nvSpPr>
        <p:spPr>
          <a:xfrm flipH="1">
            <a:off x="112688" y="2393725"/>
            <a:ext cx="948503" cy="224779"/>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6"/>
          <p:cNvSpPr/>
          <p:nvPr/>
        </p:nvSpPr>
        <p:spPr>
          <a:xfrm flipH="1">
            <a:off x="2002394" y="4447901"/>
            <a:ext cx="1433230" cy="339641"/>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6"/>
          <p:cNvSpPr/>
          <p:nvPr/>
        </p:nvSpPr>
        <p:spPr>
          <a:xfrm flipH="1">
            <a:off x="236481" y="2668160"/>
            <a:ext cx="700953" cy="1563370"/>
          </a:xfrm>
          <a:custGeom>
            <a:rect b="b" l="l" r="r" t="t"/>
            <a:pathLst>
              <a:path extrusionOk="0" h="26472" w="11869">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6"/>
          <p:cNvSpPr/>
          <p:nvPr/>
        </p:nvSpPr>
        <p:spPr>
          <a:xfrm>
            <a:off x="937436" y="3171459"/>
            <a:ext cx="409837" cy="914078"/>
          </a:xfrm>
          <a:custGeom>
            <a:rect b="b" l="l" r="r" t="t"/>
            <a:pathLst>
              <a:path extrusionOk="0" h="26472" w="11869">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713250" y="539385"/>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200"/>
              <a:buNone/>
              <a:defRPr b="1">
                <a:latin typeface="Montserrat"/>
                <a:ea typeface="Montserrat"/>
                <a:cs typeface="Montserrat"/>
                <a:sym typeface="Montserrat"/>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4" name="Google Shape;24;p5"/>
          <p:cNvSpPr txBox="1"/>
          <p:nvPr>
            <p:ph idx="1" type="subTitle"/>
          </p:nvPr>
        </p:nvSpPr>
        <p:spPr>
          <a:xfrm>
            <a:off x="1322627" y="1793650"/>
            <a:ext cx="2807100" cy="411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dk2"/>
              </a:buClr>
              <a:buSzPts val="2200"/>
              <a:buNone/>
              <a:defRPr b="1" i="0" sz="2100">
                <a:solidFill>
                  <a:schemeClr val="lt1"/>
                </a:solidFill>
                <a:latin typeface="Montserrat"/>
                <a:ea typeface="Montserrat"/>
                <a:cs typeface="Montserrat"/>
                <a:sym typeface="Montserrat"/>
              </a:defRPr>
            </a:lvl1pPr>
            <a:lvl2pPr lvl="1" algn="ctr">
              <a:spcBef>
                <a:spcPts val="0"/>
              </a:spcBef>
              <a:spcAft>
                <a:spcPts val="0"/>
              </a:spcAft>
              <a:buClr>
                <a:schemeClr val="dk2"/>
              </a:buClr>
              <a:buSzPts val="2200"/>
              <a:buNone/>
              <a:defRPr sz="2200">
                <a:solidFill>
                  <a:schemeClr val="dk2"/>
                </a:solidFill>
              </a:defRPr>
            </a:lvl2pPr>
            <a:lvl3pPr lvl="2" algn="ctr">
              <a:spcBef>
                <a:spcPts val="0"/>
              </a:spcBef>
              <a:spcAft>
                <a:spcPts val="0"/>
              </a:spcAft>
              <a:buSzPts val="2200"/>
              <a:buNone/>
              <a:defRPr sz="2200"/>
            </a:lvl3pPr>
            <a:lvl4pPr lvl="3" algn="ctr">
              <a:spcBef>
                <a:spcPts val="0"/>
              </a:spcBef>
              <a:spcAft>
                <a:spcPts val="0"/>
              </a:spcAft>
              <a:buSzPts val="2200"/>
              <a:buNone/>
              <a:defRPr sz="2200"/>
            </a:lvl4pPr>
            <a:lvl5pPr lvl="4" algn="ctr">
              <a:spcBef>
                <a:spcPts val="0"/>
              </a:spcBef>
              <a:spcAft>
                <a:spcPts val="0"/>
              </a:spcAft>
              <a:buSzPts val="2200"/>
              <a:buNone/>
              <a:defRPr sz="2200"/>
            </a:lvl5pPr>
            <a:lvl6pPr lvl="5" algn="ctr">
              <a:spcBef>
                <a:spcPts val="0"/>
              </a:spcBef>
              <a:spcAft>
                <a:spcPts val="0"/>
              </a:spcAft>
              <a:buSzPts val="2200"/>
              <a:buNone/>
              <a:defRPr sz="2200"/>
            </a:lvl6pPr>
            <a:lvl7pPr lvl="6" algn="ctr">
              <a:spcBef>
                <a:spcPts val="0"/>
              </a:spcBef>
              <a:spcAft>
                <a:spcPts val="0"/>
              </a:spcAft>
              <a:buSzPts val="2200"/>
              <a:buNone/>
              <a:defRPr sz="2200"/>
            </a:lvl7pPr>
            <a:lvl8pPr lvl="7" algn="ctr">
              <a:spcBef>
                <a:spcPts val="0"/>
              </a:spcBef>
              <a:spcAft>
                <a:spcPts val="0"/>
              </a:spcAft>
              <a:buSzPts val="2200"/>
              <a:buNone/>
              <a:defRPr sz="2200"/>
            </a:lvl8pPr>
            <a:lvl9pPr lvl="8" algn="ctr">
              <a:spcBef>
                <a:spcPts val="0"/>
              </a:spcBef>
              <a:spcAft>
                <a:spcPts val="0"/>
              </a:spcAft>
              <a:buSzPts val="2200"/>
              <a:buNone/>
              <a:defRPr sz="2200"/>
            </a:lvl9pPr>
          </a:lstStyle>
          <a:p/>
        </p:txBody>
      </p:sp>
      <p:sp>
        <p:nvSpPr>
          <p:cNvPr id="25" name="Google Shape;25;p5"/>
          <p:cNvSpPr txBox="1"/>
          <p:nvPr>
            <p:ph idx="2" type="body"/>
          </p:nvPr>
        </p:nvSpPr>
        <p:spPr>
          <a:xfrm>
            <a:off x="1322630" y="2161651"/>
            <a:ext cx="2807100" cy="10059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SzPts val="1400"/>
              <a:buChar char="●"/>
              <a:defRPr i="0" sz="14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6" name="Google Shape;26;p5"/>
          <p:cNvSpPr txBox="1"/>
          <p:nvPr>
            <p:ph idx="3" type="subTitle"/>
          </p:nvPr>
        </p:nvSpPr>
        <p:spPr>
          <a:xfrm>
            <a:off x="5624046" y="3089040"/>
            <a:ext cx="2807100" cy="41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200"/>
              <a:buNone/>
              <a:defRPr b="1" i="0" sz="2100">
                <a:solidFill>
                  <a:schemeClr val="lt1"/>
                </a:solidFill>
                <a:latin typeface="Montserrat"/>
                <a:ea typeface="Montserrat"/>
                <a:cs typeface="Montserrat"/>
                <a:sym typeface="Montserrat"/>
              </a:defRPr>
            </a:lvl1pPr>
            <a:lvl2pPr lvl="1" rtl="0" algn="ctr">
              <a:spcBef>
                <a:spcPts val="0"/>
              </a:spcBef>
              <a:spcAft>
                <a:spcPts val="0"/>
              </a:spcAft>
              <a:buClr>
                <a:schemeClr val="dk2"/>
              </a:buClr>
              <a:buSzPts val="2200"/>
              <a:buNone/>
              <a:defRPr sz="2200">
                <a:solidFill>
                  <a:schemeClr val="dk2"/>
                </a:solidFill>
              </a:defRPr>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7" name="Google Shape;27;p5"/>
          <p:cNvSpPr txBox="1"/>
          <p:nvPr>
            <p:ph idx="4" type="body"/>
          </p:nvPr>
        </p:nvSpPr>
        <p:spPr>
          <a:xfrm>
            <a:off x="5624046" y="3457040"/>
            <a:ext cx="2807100" cy="1005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i="0"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p:nvPr/>
        </p:nvSpPr>
        <p:spPr>
          <a:xfrm rot="2316183">
            <a:off x="3731784" y="3852631"/>
            <a:ext cx="161" cy="161"/>
          </a:xfrm>
          <a:custGeom>
            <a:rect b="b" l="l" r="r" t="t"/>
            <a:pathLst>
              <a:path extrusionOk="0" h="1" w="1">
                <a:moveTo>
                  <a:pt x="1" y="1"/>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6"/>
          <p:cNvSpPr txBox="1"/>
          <p:nvPr>
            <p:ph type="title"/>
          </p:nvPr>
        </p:nvSpPr>
        <p:spPr>
          <a:xfrm>
            <a:off x="713225" y="539500"/>
            <a:ext cx="7717500" cy="5748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A45C37"/>
              </a:buClr>
              <a:buSzPts val="2800"/>
              <a:buNone/>
              <a:defRPr b="1">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 name="Google Shape;31;p6"/>
          <p:cNvSpPr/>
          <p:nvPr/>
        </p:nvSpPr>
        <p:spPr>
          <a:xfrm rot="-5400000">
            <a:off x="7706579" y="322837"/>
            <a:ext cx="2056618" cy="452561"/>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6"/>
          <p:cNvSpPr/>
          <p:nvPr/>
        </p:nvSpPr>
        <p:spPr>
          <a:xfrm rot="5400000">
            <a:off x="-619196" y="4648087"/>
            <a:ext cx="2056617" cy="452561"/>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flipH="1">
            <a:off x="3932402" y="4722803"/>
            <a:ext cx="1279148" cy="303129"/>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p:nvPr/>
        </p:nvSpPr>
        <p:spPr>
          <a:xfrm flipH="1">
            <a:off x="7441527" y="51828"/>
            <a:ext cx="1279148" cy="303129"/>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p:nvPr/>
        </p:nvSpPr>
        <p:spPr>
          <a:xfrm flipH="1">
            <a:off x="-565923" y="1310665"/>
            <a:ext cx="1279148" cy="303129"/>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ph type="title"/>
          </p:nvPr>
        </p:nvSpPr>
        <p:spPr>
          <a:xfrm>
            <a:off x="713225" y="566047"/>
            <a:ext cx="77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000"/>
              <a:buNone/>
              <a:defRPr b="1" sz="3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 name="Google Shape;38;p7"/>
          <p:cNvSpPr txBox="1"/>
          <p:nvPr>
            <p:ph idx="1" type="body"/>
          </p:nvPr>
        </p:nvSpPr>
        <p:spPr>
          <a:xfrm>
            <a:off x="713100" y="2224475"/>
            <a:ext cx="3858900" cy="1929300"/>
          </a:xfrm>
          <a:prstGeom prst="rect">
            <a:avLst/>
          </a:prstGeom>
        </p:spPr>
        <p:txBody>
          <a:bodyPr anchorCtr="0" anchor="b" bIns="91425" lIns="91425" spcFirstLastPara="1" rIns="91425" wrap="square" tIns="91425">
            <a:noAutofit/>
          </a:bodyPr>
          <a:lstStyle>
            <a:lvl1pPr indent="-317500" lvl="0" marL="457200" rtl="0">
              <a:lnSpc>
                <a:spcPct val="100000"/>
              </a:lnSpc>
              <a:spcBef>
                <a:spcPts val="0"/>
              </a:spcBef>
              <a:spcAft>
                <a:spcPts val="0"/>
              </a:spcAft>
              <a:buSzPts val="1400"/>
              <a:buChar char="●"/>
              <a:defRPr i="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39" name="Google Shape;39;p7"/>
          <p:cNvSpPr/>
          <p:nvPr/>
        </p:nvSpPr>
        <p:spPr>
          <a:xfrm rot="5400000">
            <a:off x="-1187550" y="3012084"/>
            <a:ext cx="3801558" cy="836538"/>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p:nvPr/>
        </p:nvSpPr>
        <p:spPr>
          <a:xfrm flipH="1">
            <a:off x="8222219" y="1996912"/>
            <a:ext cx="1402567" cy="332393"/>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txBox="1"/>
          <p:nvPr>
            <p:ph type="title"/>
          </p:nvPr>
        </p:nvSpPr>
        <p:spPr>
          <a:xfrm flipH="1">
            <a:off x="1889577" y="1412188"/>
            <a:ext cx="6541200" cy="2294400"/>
          </a:xfrm>
          <a:prstGeom prst="rect">
            <a:avLst/>
          </a:prstGeom>
        </p:spPr>
        <p:txBody>
          <a:bodyPr anchorCtr="0" anchor="ctr" bIns="91425" lIns="91425" spcFirstLastPara="1" rIns="91425" wrap="square" tIns="91425">
            <a:noAutofit/>
          </a:bodyPr>
          <a:lstStyle>
            <a:lvl1pPr lvl="0" algn="r">
              <a:spcBef>
                <a:spcPts val="0"/>
              </a:spcBef>
              <a:spcAft>
                <a:spcPts val="0"/>
              </a:spcAft>
              <a:buSzPts val="3200"/>
              <a:buFont typeface="Merriweather"/>
              <a:buNone/>
              <a:defRPr b="1" sz="8000">
                <a:latin typeface="Montserrat"/>
                <a:ea typeface="Montserrat"/>
                <a:cs typeface="Montserrat"/>
                <a:sym typeface="Montserrat"/>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 name="Shape 43"/>
        <p:cNvGrpSpPr/>
        <p:nvPr/>
      </p:nvGrpSpPr>
      <p:grpSpPr>
        <a:xfrm>
          <a:off x="0" y="0"/>
          <a:ext cx="0" cy="0"/>
          <a:chOff x="0" y="0"/>
          <a:chExt cx="0" cy="0"/>
        </a:xfrm>
      </p:grpSpPr>
      <p:sp>
        <p:nvSpPr>
          <p:cNvPr id="44" name="Google Shape;44;p9"/>
          <p:cNvSpPr txBox="1"/>
          <p:nvPr>
            <p:ph type="title"/>
          </p:nvPr>
        </p:nvSpPr>
        <p:spPr>
          <a:xfrm>
            <a:off x="1684950" y="539500"/>
            <a:ext cx="5774100" cy="174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2000"/>
            </a:lvl1pPr>
            <a:lvl2pPr lvl="1" rtl="0">
              <a:spcBef>
                <a:spcPts val="0"/>
              </a:spcBef>
              <a:spcAft>
                <a:spcPts val="0"/>
              </a:spcAft>
              <a:buSzPts val="2800"/>
              <a:buNone/>
              <a:defRPr>
                <a:latin typeface="Nunito Medium"/>
                <a:ea typeface="Nunito Medium"/>
                <a:cs typeface="Nunito Medium"/>
                <a:sym typeface="Nunito Medium"/>
              </a:defRPr>
            </a:lvl2pPr>
            <a:lvl3pPr lvl="2" rtl="0">
              <a:spcBef>
                <a:spcPts val="0"/>
              </a:spcBef>
              <a:spcAft>
                <a:spcPts val="0"/>
              </a:spcAft>
              <a:buSzPts val="2800"/>
              <a:buNone/>
              <a:defRPr>
                <a:latin typeface="Nunito Medium"/>
                <a:ea typeface="Nunito Medium"/>
                <a:cs typeface="Nunito Medium"/>
                <a:sym typeface="Nunito Medium"/>
              </a:defRPr>
            </a:lvl3pPr>
            <a:lvl4pPr lvl="3" rtl="0">
              <a:spcBef>
                <a:spcPts val="0"/>
              </a:spcBef>
              <a:spcAft>
                <a:spcPts val="0"/>
              </a:spcAft>
              <a:buSzPts val="2800"/>
              <a:buNone/>
              <a:defRPr>
                <a:latin typeface="Nunito Medium"/>
                <a:ea typeface="Nunito Medium"/>
                <a:cs typeface="Nunito Medium"/>
                <a:sym typeface="Nunito Medium"/>
              </a:defRPr>
            </a:lvl4pPr>
            <a:lvl5pPr lvl="4" rtl="0">
              <a:spcBef>
                <a:spcPts val="0"/>
              </a:spcBef>
              <a:spcAft>
                <a:spcPts val="0"/>
              </a:spcAft>
              <a:buSzPts val="2800"/>
              <a:buNone/>
              <a:defRPr>
                <a:latin typeface="Nunito Medium"/>
                <a:ea typeface="Nunito Medium"/>
                <a:cs typeface="Nunito Medium"/>
                <a:sym typeface="Nunito Medium"/>
              </a:defRPr>
            </a:lvl5pPr>
            <a:lvl6pPr lvl="5" rtl="0">
              <a:spcBef>
                <a:spcPts val="0"/>
              </a:spcBef>
              <a:spcAft>
                <a:spcPts val="0"/>
              </a:spcAft>
              <a:buSzPts val="2800"/>
              <a:buNone/>
              <a:defRPr>
                <a:latin typeface="Nunito Medium"/>
                <a:ea typeface="Nunito Medium"/>
                <a:cs typeface="Nunito Medium"/>
                <a:sym typeface="Nunito Medium"/>
              </a:defRPr>
            </a:lvl6pPr>
            <a:lvl7pPr lvl="6" rtl="0">
              <a:spcBef>
                <a:spcPts val="0"/>
              </a:spcBef>
              <a:spcAft>
                <a:spcPts val="0"/>
              </a:spcAft>
              <a:buSzPts val="2800"/>
              <a:buNone/>
              <a:defRPr>
                <a:latin typeface="Nunito Medium"/>
                <a:ea typeface="Nunito Medium"/>
                <a:cs typeface="Nunito Medium"/>
                <a:sym typeface="Nunito Medium"/>
              </a:defRPr>
            </a:lvl7pPr>
            <a:lvl8pPr lvl="7" rtl="0">
              <a:spcBef>
                <a:spcPts val="0"/>
              </a:spcBef>
              <a:spcAft>
                <a:spcPts val="0"/>
              </a:spcAft>
              <a:buSzPts val="2800"/>
              <a:buNone/>
              <a:defRPr>
                <a:latin typeface="Nunito Medium"/>
                <a:ea typeface="Nunito Medium"/>
                <a:cs typeface="Nunito Medium"/>
                <a:sym typeface="Nunito Medium"/>
              </a:defRPr>
            </a:lvl8pPr>
            <a:lvl9pPr lvl="8" rtl="0">
              <a:spcBef>
                <a:spcPts val="0"/>
              </a:spcBef>
              <a:spcAft>
                <a:spcPts val="0"/>
              </a:spcAft>
              <a:buSzPts val="2800"/>
              <a:buNone/>
              <a:defRPr>
                <a:latin typeface="Nunito Medium"/>
                <a:ea typeface="Nunito Medium"/>
                <a:cs typeface="Nunito Medium"/>
                <a:sym typeface="Nunito Medium"/>
              </a:defRPr>
            </a:lvl9pPr>
          </a:lstStyle>
          <a:p/>
        </p:txBody>
      </p:sp>
      <p:sp>
        <p:nvSpPr>
          <p:cNvPr id="45" name="Google Shape;45;p9"/>
          <p:cNvSpPr txBox="1"/>
          <p:nvPr>
            <p:ph idx="1" type="subTitle"/>
          </p:nvPr>
        </p:nvSpPr>
        <p:spPr>
          <a:xfrm>
            <a:off x="1684950" y="2376550"/>
            <a:ext cx="57741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6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6" name="Google Shape;46;p9"/>
          <p:cNvSpPr/>
          <p:nvPr/>
        </p:nvSpPr>
        <p:spPr>
          <a:xfrm flipH="1">
            <a:off x="-560598" y="1012987"/>
            <a:ext cx="1746824" cy="413951"/>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6975937" y="1011490"/>
            <a:ext cx="2884572" cy="634695"/>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p:nvPr/>
        </p:nvSpPr>
        <p:spPr>
          <a:xfrm flipH="1" rot="5400000">
            <a:off x="-716513" y="1011490"/>
            <a:ext cx="2884572" cy="634695"/>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9"/>
          <p:cNvSpPr/>
          <p:nvPr/>
        </p:nvSpPr>
        <p:spPr>
          <a:xfrm flipH="1">
            <a:off x="8100874" y="338550"/>
            <a:ext cx="848101" cy="200951"/>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txBox="1"/>
          <p:nvPr>
            <p:ph type="title"/>
          </p:nvPr>
        </p:nvSpPr>
        <p:spPr>
          <a:xfrm>
            <a:off x="3155475" y="3549125"/>
            <a:ext cx="5275200" cy="1068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2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grpSp>
        <p:nvGrpSpPr>
          <p:cNvPr id="52" name="Google Shape;52;p10"/>
          <p:cNvGrpSpPr/>
          <p:nvPr/>
        </p:nvGrpSpPr>
        <p:grpSpPr>
          <a:xfrm flipH="1" rot="5400000">
            <a:off x="7339454" y="-1078154"/>
            <a:ext cx="1389119" cy="3400940"/>
            <a:chOff x="7681603" y="-387311"/>
            <a:chExt cx="1692396" cy="3649861"/>
          </a:xfrm>
        </p:grpSpPr>
        <p:sp>
          <p:nvSpPr>
            <p:cNvPr id="53" name="Google Shape;53;p10"/>
            <p:cNvSpPr/>
            <p:nvPr/>
          </p:nvSpPr>
          <p:spPr>
            <a:xfrm rot="-5400000">
              <a:off x="6702662" y="591631"/>
              <a:ext cx="3649861" cy="1691979"/>
            </a:xfrm>
            <a:custGeom>
              <a:rect b="b" l="l" r="r" t="t"/>
              <a:pathLst>
                <a:path extrusionOk="0" h="40314" w="92081">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rot="-5400000">
              <a:off x="7073410" y="636375"/>
              <a:ext cx="3189669" cy="1411509"/>
            </a:xfrm>
            <a:custGeom>
              <a:rect b="b" l="l" r="r" t="t"/>
              <a:pathLst>
                <a:path extrusionOk="0" h="32195" w="80471">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10"/>
          <p:cNvGrpSpPr/>
          <p:nvPr/>
        </p:nvGrpSpPr>
        <p:grpSpPr>
          <a:xfrm flipH="1" rot="-5400000">
            <a:off x="136329" y="3269688"/>
            <a:ext cx="1086011" cy="2659288"/>
            <a:chOff x="7681603" y="-387311"/>
            <a:chExt cx="1692396" cy="3649861"/>
          </a:xfrm>
        </p:grpSpPr>
        <p:sp>
          <p:nvSpPr>
            <p:cNvPr id="56" name="Google Shape;56;p10"/>
            <p:cNvSpPr/>
            <p:nvPr/>
          </p:nvSpPr>
          <p:spPr>
            <a:xfrm rot="-5400000">
              <a:off x="6702662" y="591631"/>
              <a:ext cx="3649861" cy="1691979"/>
            </a:xfrm>
            <a:custGeom>
              <a:rect b="b" l="l" r="r" t="t"/>
              <a:pathLst>
                <a:path extrusionOk="0" h="40314" w="92081">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0"/>
            <p:cNvSpPr/>
            <p:nvPr/>
          </p:nvSpPr>
          <p:spPr>
            <a:xfrm rot="-5400000">
              <a:off x="7073410" y="636375"/>
              <a:ext cx="3189669" cy="1411509"/>
            </a:xfrm>
            <a:custGeom>
              <a:rect b="b" l="l" r="r" t="t"/>
              <a:pathLst>
                <a:path extrusionOk="0" h="32195" w="80471">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57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lt2"/>
              </a:buClr>
              <a:buSzPts val="3200"/>
              <a:buFont typeface="Montserrat"/>
              <a:buNone/>
              <a:defRPr b="1" sz="3200">
                <a:solidFill>
                  <a:schemeClr val="lt2"/>
                </a:solidFill>
                <a:latin typeface="Montserrat"/>
                <a:ea typeface="Montserrat"/>
                <a:cs typeface="Montserrat"/>
                <a:sym typeface="Montserra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1pPr>
            <a:lvl2pPr indent="-317500" lvl="1" marL="9144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2pPr>
            <a:lvl3pPr indent="-317500" lvl="2" marL="13716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3pPr>
            <a:lvl4pPr indent="-317500" lvl="3" marL="18288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4pPr>
            <a:lvl5pPr indent="-317500" lvl="4" marL="22860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5pPr>
            <a:lvl6pPr indent="-317500" lvl="5" marL="27432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6pPr>
            <a:lvl7pPr indent="-317500" lvl="6" marL="32004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7pPr>
            <a:lvl8pPr indent="-317500" lvl="7" marL="36576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8pPr>
            <a:lvl9pPr indent="-317500" lvl="8" marL="41148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49">
          <p15:clr>
            <a:srgbClr val="EA4335"/>
          </p15:clr>
        </p15:guide>
        <p15:guide id="2" pos="5311">
          <p15:clr>
            <a:srgbClr val="EA4335"/>
          </p15:clr>
        </p15:guide>
        <p15:guide id="3" orient="horz" pos="340">
          <p15:clr>
            <a:srgbClr val="EA4335"/>
          </p15:clr>
        </p15:guide>
        <p15:guide id="4" orient="horz" pos="2909">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grpSp>
        <p:nvGrpSpPr>
          <p:cNvPr id="278" name="Google Shape;278;p37"/>
          <p:cNvGrpSpPr/>
          <p:nvPr/>
        </p:nvGrpSpPr>
        <p:grpSpPr>
          <a:xfrm>
            <a:off x="-582025" y="-217309"/>
            <a:ext cx="4596223" cy="2142865"/>
            <a:chOff x="-582025" y="-217309"/>
            <a:chExt cx="4596223" cy="2142865"/>
          </a:xfrm>
        </p:grpSpPr>
        <p:sp>
          <p:nvSpPr>
            <p:cNvPr id="279" name="Google Shape;279;p37"/>
            <p:cNvSpPr/>
            <p:nvPr/>
          </p:nvSpPr>
          <p:spPr>
            <a:xfrm rot="10800000">
              <a:off x="-582025" y="-204938"/>
              <a:ext cx="4596223" cy="2130494"/>
            </a:xfrm>
            <a:custGeom>
              <a:rect b="b" l="l" r="r" t="t"/>
              <a:pathLst>
                <a:path extrusionOk="0" h="40314" w="92081">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7"/>
            <p:cNvSpPr/>
            <p:nvPr/>
          </p:nvSpPr>
          <p:spPr>
            <a:xfrm rot="10800000">
              <a:off x="-430480" y="-217309"/>
              <a:ext cx="4016710" cy="1777647"/>
            </a:xfrm>
            <a:custGeom>
              <a:rect b="b" l="l" r="r" t="t"/>
              <a:pathLst>
                <a:path extrusionOk="0" h="32195" w="80471">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37"/>
          <p:cNvSpPr/>
          <p:nvPr/>
        </p:nvSpPr>
        <p:spPr>
          <a:xfrm>
            <a:off x="1003800" y="539500"/>
            <a:ext cx="7136400" cy="2466300"/>
          </a:xfrm>
          <a:prstGeom prst="round2DiagRect">
            <a:avLst>
              <a:gd fmla="val 16667" name="adj1"/>
              <a:gd fmla="val 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7"/>
          <p:cNvSpPr/>
          <p:nvPr/>
        </p:nvSpPr>
        <p:spPr>
          <a:xfrm>
            <a:off x="2480100" y="2786863"/>
            <a:ext cx="4183800" cy="4572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7"/>
          <p:cNvSpPr txBox="1"/>
          <p:nvPr>
            <p:ph idx="1" type="subTitle"/>
          </p:nvPr>
        </p:nvSpPr>
        <p:spPr>
          <a:xfrm>
            <a:off x="2480100" y="2759713"/>
            <a:ext cx="4183800" cy="29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chemeClr val="lt2"/>
                </a:solidFill>
                <a:latin typeface="Montserrat"/>
                <a:ea typeface="Montserrat"/>
                <a:cs typeface="Montserrat"/>
                <a:sym typeface="Montserrat"/>
              </a:rPr>
              <a:t>APAN 5400 Term Project Presentation</a:t>
            </a:r>
            <a:endParaRPr b="1" sz="1500">
              <a:solidFill>
                <a:schemeClr val="lt2"/>
              </a:solidFill>
              <a:latin typeface="Montserrat"/>
              <a:ea typeface="Montserrat"/>
              <a:cs typeface="Montserrat"/>
              <a:sym typeface="Montserrat"/>
            </a:endParaRPr>
          </a:p>
        </p:txBody>
      </p:sp>
      <p:sp>
        <p:nvSpPr>
          <p:cNvPr id="284" name="Google Shape;284;p37"/>
          <p:cNvSpPr/>
          <p:nvPr/>
        </p:nvSpPr>
        <p:spPr>
          <a:xfrm>
            <a:off x="6500145" y="867444"/>
            <a:ext cx="243" cy="122"/>
          </a:xfrm>
          <a:custGeom>
            <a:rect b="b" l="l" r="r" t="t"/>
            <a:pathLst>
              <a:path extrusionOk="0" h="1" w="2">
                <a:moveTo>
                  <a:pt x="1" y="0"/>
                </a:moveTo>
                <a:cubicBezTo>
                  <a:pt x="0" y="0"/>
                  <a:pt x="0" y="0"/>
                  <a:pt x="0" y="1"/>
                </a:cubicBezTo>
                <a:lnTo>
                  <a:pt x="2" y="1"/>
                </a:lnTo>
                <a:cubicBezTo>
                  <a:pt x="2" y="1"/>
                  <a:pt x="1" y="0"/>
                  <a:pt x="1" y="0"/>
                </a:cubicBezTo>
                <a:close/>
              </a:path>
            </a:pathLst>
          </a:custGeom>
          <a:solidFill>
            <a:srgbClr val="E4EE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7"/>
          <p:cNvSpPr/>
          <p:nvPr/>
        </p:nvSpPr>
        <p:spPr>
          <a:xfrm>
            <a:off x="6500145" y="863673"/>
            <a:ext cx="6933" cy="3892"/>
          </a:xfrm>
          <a:custGeom>
            <a:rect b="b" l="l" r="r" t="t"/>
            <a:pathLst>
              <a:path extrusionOk="0" h="32" w="57">
                <a:moveTo>
                  <a:pt x="57" y="1"/>
                </a:moveTo>
                <a:lnTo>
                  <a:pt x="57" y="1"/>
                </a:lnTo>
                <a:cubicBezTo>
                  <a:pt x="38" y="15"/>
                  <a:pt x="20" y="28"/>
                  <a:pt x="0" y="32"/>
                </a:cubicBezTo>
                <a:lnTo>
                  <a:pt x="2" y="32"/>
                </a:lnTo>
                <a:cubicBezTo>
                  <a:pt x="4" y="31"/>
                  <a:pt x="6" y="31"/>
                  <a:pt x="9" y="31"/>
                </a:cubicBezTo>
                <a:cubicBezTo>
                  <a:pt x="11" y="31"/>
                  <a:pt x="14" y="31"/>
                  <a:pt x="16" y="30"/>
                </a:cubicBezTo>
                <a:cubicBezTo>
                  <a:pt x="30" y="25"/>
                  <a:pt x="44" y="11"/>
                  <a:pt x="57" y="1"/>
                </a:cubicBezTo>
                <a:close/>
              </a:path>
            </a:pathLst>
          </a:custGeom>
          <a:solidFill>
            <a:srgbClr val="0075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7"/>
          <p:cNvSpPr/>
          <p:nvPr/>
        </p:nvSpPr>
        <p:spPr>
          <a:xfrm>
            <a:off x="6510363" y="846765"/>
            <a:ext cx="9366" cy="14718"/>
          </a:xfrm>
          <a:custGeom>
            <a:rect b="b" l="l" r="r" t="t"/>
            <a:pathLst>
              <a:path extrusionOk="0" h="121" w="77">
                <a:moveTo>
                  <a:pt x="77" y="1"/>
                </a:moveTo>
                <a:cubicBezTo>
                  <a:pt x="53" y="53"/>
                  <a:pt x="27" y="92"/>
                  <a:pt x="1" y="120"/>
                </a:cubicBezTo>
                <a:cubicBezTo>
                  <a:pt x="27" y="92"/>
                  <a:pt x="53" y="53"/>
                  <a:pt x="77" y="1"/>
                </a:cubicBezTo>
                <a:close/>
              </a:path>
            </a:pathLst>
          </a:custGeom>
          <a:solidFill>
            <a:srgbClr val="0075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7"/>
          <p:cNvSpPr/>
          <p:nvPr/>
        </p:nvSpPr>
        <p:spPr>
          <a:xfrm>
            <a:off x="7749975" y="1220613"/>
            <a:ext cx="1433613" cy="339732"/>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7"/>
          <p:cNvSpPr/>
          <p:nvPr/>
        </p:nvSpPr>
        <p:spPr>
          <a:xfrm flipH="1">
            <a:off x="1987044" y="3451679"/>
            <a:ext cx="1433668" cy="339744"/>
          </a:xfrm>
          <a:custGeom>
            <a:rect b="b" l="l" r="r" t="t"/>
            <a:pathLst>
              <a:path extrusionOk="0" h="6444" w="27194">
                <a:moveTo>
                  <a:pt x="14158" y="1"/>
                </a:moveTo>
                <a:cubicBezTo>
                  <a:pt x="12412" y="1"/>
                  <a:pt x="10904" y="5406"/>
                  <a:pt x="10904" y="5406"/>
                </a:cubicBezTo>
                <a:cubicBezTo>
                  <a:pt x="10904" y="5406"/>
                  <a:pt x="11216" y="3320"/>
                  <a:pt x="9660" y="3222"/>
                </a:cubicBezTo>
                <a:cubicBezTo>
                  <a:pt x="9625" y="3220"/>
                  <a:pt x="9591" y="3219"/>
                  <a:pt x="9557" y="3219"/>
                </a:cubicBezTo>
                <a:cubicBezTo>
                  <a:pt x="8053" y="3219"/>
                  <a:pt x="6963" y="5303"/>
                  <a:pt x="6963" y="5303"/>
                </a:cubicBezTo>
                <a:lnTo>
                  <a:pt x="0" y="6444"/>
                </a:lnTo>
                <a:lnTo>
                  <a:pt x="27194" y="6444"/>
                </a:lnTo>
                <a:cubicBezTo>
                  <a:pt x="27194" y="6444"/>
                  <a:pt x="20553" y="6029"/>
                  <a:pt x="20139" y="5406"/>
                </a:cubicBezTo>
                <a:cubicBezTo>
                  <a:pt x="19724" y="4784"/>
                  <a:pt x="19030" y="2294"/>
                  <a:pt x="17353" y="2086"/>
                </a:cubicBezTo>
                <a:cubicBezTo>
                  <a:pt x="17284" y="2077"/>
                  <a:pt x="17216" y="2073"/>
                  <a:pt x="17151" y="2073"/>
                </a:cubicBezTo>
                <a:cubicBezTo>
                  <a:pt x="16230" y="2073"/>
                  <a:pt x="15692" y="2882"/>
                  <a:pt x="15412" y="3517"/>
                </a:cubicBezTo>
                <a:lnTo>
                  <a:pt x="15412" y="3517"/>
                </a:lnTo>
                <a:cubicBezTo>
                  <a:pt x="15684" y="2529"/>
                  <a:pt x="15916" y="830"/>
                  <a:pt x="14591" y="115"/>
                </a:cubicBezTo>
                <a:cubicBezTo>
                  <a:pt x="14446" y="37"/>
                  <a:pt x="14301" y="1"/>
                  <a:pt x="141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7"/>
          <p:cNvSpPr/>
          <p:nvPr/>
        </p:nvSpPr>
        <p:spPr>
          <a:xfrm flipH="1" rot="5400000">
            <a:off x="-734216" y="1076484"/>
            <a:ext cx="3831147" cy="1023285"/>
          </a:xfrm>
          <a:custGeom>
            <a:rect b="b" l="l" r="r" t="t"/>
            <a:pathLst>
              <a:path extrusionOk="0" h="11679" w="53074">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7"/>
          <p:cNvSpPr/>
          <p:nvPr/>
        </p:nvSpPr>
        <p:spPr>
          <a:xfrm flipH="1">
            <a:off x="2255737" y="40649"/>
            <a:ext cx="1250788" cy="296408"/>
          </a:xfrm>
          <a:custGeom>
            <a:rect b="b" l="l" r="r" t="t"/>
            <a:pathLst>
              <a:path extrusionOk="0" h="6444" w="27194">
                <a:moveTo>
                  <a:pt x="14158" y="1"/>
                </a:moveTo>
                <a:cubicBezTo>
                  <a:pt x="12412" y="1"/>
                  <a:pt x="10904" y="5406"/>
                  <a:pt x="10904" y="5406"/>
                </a:cubicBezTo>
                <a:cubicBezTo>
                  <a:pt x="10904" y="5406"/>
                  <a:pt x="11216" y="3320"/>
                  <a:pt x="9660" y="3222"/>
                </a:cubicBezTo>
                <a:cubicBezTo>
                  <a:pt x="9625" y="3220"/>
                  <a:pt x="9591" y="3219"/>
                  <a:pt x="9557" y="3219"/>
                </a:cubicBezTo>
                <a:cubicBezTo>
                  <a:pt x="8053" y="3219"/>
                  <a:pt x="6963" y="5303"/>
                  <a:pt x="6963" y="5303"/>
                </a:cubicBezTo>
                <a:lnTo>
                  <a:pt x="0" y="6444"/>
                </a:lnTo>
                <a:lnTo>
                  <a:pt x="27194" y="6444"/>
                </a:lnTo>
                <a:cubicBezTo>
                  <a:pt x="27194" y="6444"/>
                  <a:pt x="20553" y="6029"/>
                  <a:pt x="20139" y="5406"/>
                </a:cubicBezTo>
                <a:cubicBezTo>
                  <a:pt x="19724" y="4784"/>
                  <a:pt x="19030" y="2294"/>
                  <a:pt x="17353" y="2086"/>
                </a:cubicBezTo>
                <a:cubicBezTo>
                  <a:pt x="17284" y="2077"/>
                  <a:pt x="17216" y="2073"/>
                  <a:pt x="17151" y="2073"/>
                </a:cubicBezTo>
                <a:cubicBezTo>
                  <a:pt x="16230" y="2073"/>
                  <a:pt x="15692" y="2882"/>
                  <a:pt x="15412" y="3517"/>
                </a:cubicBezTo>
                <a:lnTo>
                  <a:pt x="15412" y="3517"/>
                </a:lnTo>
                <a:cubicBezTo>
                  <a:pt x="15684" y="2529"/>
                  <a:pt x="15916" y="830"/>
                  <a:pt x="14591" y="115"/>
                </a:cubicBezTo>
                <a:cubicBezTo>
                  <a:pt x="14446" y="37"/>
                  <a:pt x="14301" y="1"/>
                  <a:pt x="141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 name="Google Shape;291;p37"/>
          <p:cNvGrpSpPr/>
          <p:nvPr/>
        </p:nvGrpSpPr>
        <p:grpSpPr>
          <a:xfrm>
            <a:off x="3420703" y="2514022"/>
            <a:ext cx="5802645" cy="2629472"/>
            <a:chOff x="3601778" y="2646022"/>
            <a:chExt cx="5802645" cy="2629472"/>
          </a:xfrm>
        </p:grpSpPr>
        <p:sp>
          <p:nvSpPr>
            <p:cNvPr id="292" name="Google Shape;292;p37"/>
            <p:cNvSpPr/>
            <p:nvPr/>
          </p:nvSpPr>
          <p:spPr>
            <a:xfrm>
              <a:off x="4808200" y="3145000"/>
              <a:ext cx="4596223" cy="2130494"/>
            </a:xfrm>
            <a:custGeom>
              <a:rect b="b" l="l" r="r" t="t"/>
              <a:pathLst>
                <a:path extrusionOk="0" h="40314" w="92081">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7"/>
            <p:cNvSpPr/>
            <p:nvPr/>
          </p:nvSpPr>
          <p:spPr>
            <a:xfrm>
              <a:off x="5227742" y="3389493"/>
              <a:ext cx="4016710" cy="1777647"/>
            </a:xfrm>
            <a:custGeom>
              <a:rect b="b" l="l" r="r" t="t"/>
              <a:pathLst>
                <a:path extrusionOk="0" h="32195" w="80471">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7"/>
            <p:cNvSpPr/>
            <p:nvPr/>
          </p:nvSpPr>
          <p:spPr>
            <a:xfrm flipH="1">
              <a:off x="7781086" y="3145011"/>
              <a:ext cx="359112" cy="457202"/>
            </a:xfrm>
            <a:custGeom>
              <a:rect b="b" l="l" r="r" t="t"/>
              <a:pathLst>
                <a:path extrusionOk="0" h="17361" w="13635">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 name="Google Shape;295;p37"/>
            <p:cNvGrpSpPr/>
            <p:nvPr/>
          </p:nvGrpSpPr>
          <p:grpSpPr>
            <a:xfrm>
              <a:off x="3601778" y="2646022"/>
              <a:ext cx="5360615" cy="2242771"/>
              <a:chOff x="3142804" y="2498247"/>
              <a:chExt cx="5895321" cy="2466481"/>
            </a:xfrm>
          </p:grpSpPr>
          <p:sp>
            <p:nvSpPr>
              <p:cNvPr id="296" name="Google Shape;296;p37"/>
              <p:cNvSpPr/>
              <p:nvPr/>
            </p:nvSpPr>
            <p:spPr>
              <a:xfrm>
                <a:off x="8397025" y="3389500"/>
                <a:ext cx="457200" cy="4572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37"/>
              <p:cNvGrpSpPr/>
              <p:nvPr/>
            </p:nvGrpSpPr>
            <p:grpSpPr>
              <a:xfrm flipH="1">
                <a:off x="3142804" y="2498247"/>
                <a:ext cx="5895321" cy="2466481"/>
                <a:chOff x="2" y="-59054"/>
                <a:chExt cx="9363597" cy="3917537"/>
              </a:xfrm>
            </p:grpSpPr>
            <p:sp>
              <p:nvSpPr>
                <p:cNvPr id="298" name="Google Shape;298;p37"/>
                <p:cNvSpPr/>
                <p:nvPr/>
              </p:nvSpPr>
              <p:spPr>
                <a:xfrm>
                  <a:off x="1959561" y="1398769"/>
                  <a:ext cx="7403909" cy="2091785"/>
                </a:xfrm>
                <a:custGeom>
                  <a:rect b="b" l="l" r="r" t="t"/>
                  <a:pathLst>
                    <a:path extrusionOk="0" h="17840" w="63145">
                      <a:moveTo>
                        <a:pt x="27176" y="0"/>
                      </a:moveTo>
                      <a:cubicBezTo>
                        <a:pt x="25084" y="0"/>
                        <a:pt x="22999" y="84"/>
                        <a:pt x="20898" y="390"/>
                      </a:cubicBezTo>
                      <a:cubicBezTo>
                        <a:pt x="18203" y="783"/>
                        <a:pt x="15551" y="1450"/>
                        <a:pt x="12981" y="2349"/>
                      </a:cubicBezTo>
                      <a:cubicBezTo>
                        <a:pt x="11630" y="2821"/>
                        <a:pt x="10275" y="3457"/>
                        <a:pt x="8925" y="4002"/>
                      </a:cubicBezTo>
                      <a:cubicBezTo>
                        <a:pt x="7592" y="4539"/>
                        <a:pt x="6043" y="4745"/>
                        <a:pt x="4792" y="5445"/>
                      </a:cubicBezTo>
                      <a:cubicBezTo>
                        <a:pt x="4181" y="5785"/>
                        <a:pt x="3613" y="6200"/>
                        <a:pt x="3113" y="6676"/>
                      </a:cubicBezTo>
                      <a:cubicBezTo>
                        <a:pt x="3017" y="6768"/>
                        <a:pt x="2923" y="6861"/>
                        <a:pt x="2833" y="6956"/>
                      </a:cubicBezTo>
                      <a:cubicBezTo>
                        <a:pt x="2363" y="7452"/>
                        <a:pt x="1969" y="8010"/>
                        <a:pt x="1672" y="8624"/>
                      </a:cubicBezTo>
                      <a:cubicBezTo>
                        <a:pt x="1477" y="9028"/>
                        <a:pt x="1323" y="9456"/>
                        <a:pt x="1224" y="9907"/>
                      </a:cubicBezTo>
                      <a:cubicBezTo>
                        <a:pt x="947" y="11158"/>
                        <a:pt x="655" y="12408"/>
                        <a:pt x="373" y="13661"/>
                      </a:cubicBezTo>
                      <a:cubicBezTo>
                        <a:pt x="0" y="15322"/>
                        <a:pt x="1493" y="16187"/>
                        <a:pt x="3359" y="16663"/>
                      </a:cubicBezTo>
                      <a:cubicBezTo>
                        <a:pt x="5223" y="17140"/>
                        <a:pt x="17769" y="17839"/>
                        <a:pt x="17769" y="17839"/>
                      </a:cubicBezTo>
                      <a:lnTo>
                        <a:pt x="61256" y="17839"/>
                      </a:lnTo>
                      <a:cubicBezTo>
                        <a:pt x="62299" y="17839"/>
                        <a:pt x="63144" y="16994"/>
                        <a:pt x="63144" y="15951"/>
                      </a:cubicBezTo>
                      <a:lnTo>
                        <a:pt x="63144" y="12677"/>
                      </a:lnTo>
                      <a:cubicBezTo>
                        <a:pt x="63144" y="11444"/>
                        <a:pt x="62466" y="10310"/>
                        <a:pt x="61379" y="9726"/>
                      </a:cubicBezTo>
                      <a:cubicBezTo>
                        <a:pt x="58723" y="8297"/>
                        <a:pt x="52786" y="6231"/>
                        <a:pt x="47267" y="6166"/>
                      </a:cubicBezTo>
                      <a:cubicBezTo>
                        <a:pt x="41012" y="2854"/>
                        <a:pt x="35396" y="166"/>
                        <a:pt x="31433" y="72"/>
                      </a:cubicBezTo>
                      <a:cubicBezTo>
                        <a:pt x="30006" y="39"/>
                        <a:pt x="28589" y="0"/>
                        <a:pt x="27176" y="0"/>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7"/>
                <p:cNvSpPr/>
                <p:nvPr/>
              </p:nvSpPr>
              <p:spPr>
                <a:xfrm>
                  <a:off x="2852690" y="2628297"/>
                  <a:ext cx="5726964" cy="1087048"/>
                </a:xfrm>
                <a:custGeom>
                  <a:rect b="b" l="l" r="r" t="t"/>
                  <a:pathLst>
                    <a:path extrusionOk="0" h="9271" w="48843">
                      <a:moveTo>
                        <a:pt x="5230" y="312"/>
                      </a:moveTo>
                      <a:cubicBezTo>
                        <a:pt x="5130" y="312"/>
                        <a:pt x="2986" y="942"/>
                        <a:pt x="2986" y="942"/>
                      </a:cubicBezTo>
                      <a:lnTo>
                        <a:pt x="1306" y="2115"/>
                      </a:lnTo>
                      <a:lnTo>
                        <a:pt x="0" y="4415"/>
                      </a:lnTo>
                      <a:lnTo>
                        <a:pt x="0" y="6669"/>
                      </a:lnTo>
                      <a:cubicBezTo>
                        <a:pt x="889" y="6743"/>
                        <a:pt x="1844" y="6815"/>
                        <a:pt x="2798" y="6884"/>
                      </a:cubicBezTo>
                      <a:cubicBezTo>
                        <a:pt x="3533" y="8302"/>
                        <a:pt x="5014" y="9270"/>
                        <a:pt x="6720" y="9270"/>
                      </a:cubicBezTo>
                      <a:cubicBezTo>
                        <a:pt x="8231" y="9270"/>
                        <a:pt x="9565" y="8511"/>
                        <a:pt x="10361" y="7353"/>
                      </a:cubicBezTo>
                      <a:lnTo>
                        <a:pt x="10880" y="7353"/>
                      </a:lnTo>
                      <a:cubicBezTo>
                        <a:pt x="10931" y="7208"/>
                        <a:pt x="10975" y="7058"/>
                        <a:pt x="10975" y="6968"/>
                      </a:cubicBezTo>
                      <a:cubicBezTo>
                        <a:pt x="10975" y="6747"/>
                        <a:pt x="11136" y="5847"/>
                        <a:pt x="11136" y="5602"/>
                      </a:cubicBezTo>
                      <a:cubicBezTo>
                        <a:pt x="11136" y="5560"/>
                        <a:pt x="11123" y="5498"/>
                        <a:pt x="11100" y="5421"/>
                      </a:cubicBezTo>
                      <a:cubicBezTo>
                        <a:pt x="11124" y="5235"/>
                        <a:pt x="11136" y="5047"/>
                        <a:pt x="11136" y="4854"/>
                      </a:cubicBezTo>
                      <a:cubicBezTo>
                        <a:pt x="11136" y="2706"/>
                        <a:pt x="9601" y="917"/>
                        <a:pt x="7568" y="521"/>
                      </a:cubicBezTo>
                      <a:cubicBezTo>
                        <a:pt x="7519" y="487"/>
                        <a:pt x="7489" y="467"/>
                        <a:pt x="7489" y="467"/>
                      </a:cubicBezTo>
                      <a:cubicBezTo>
                        <a:pt x="7489" y="467"/>
                        <a:pt x="5331" y="312"/>
                        <a:pt x="5230" y="312"/>
                      </a:cubicBezTo>
                      <a:close/>
                      <a:moveTo>
                        <a:pt x="41958" y="1"/>
                      </a:moveTo>
                      <a:lnTo>
                        <a:pt x="40964" y="610"/>
                      </a:lnTo>
                      <a:cubicBezTo>
                        <a:pt x="39604" y="999"/>
                        <a:pt x="38515" y="2023"/>
                        <a:pt x="38033" y="3342"/>
                      </a:cubicBezTo>
                      <a:lnTo>
                        <a:pt x="37838" y="3612"/>
                      </a:lnTo>
                      <a:lnTo>
                        <a:pt x="37802" y="4295"/>
                      </a:lnTo>
                      <a:cubicBezTo>
                        <a:pt x="37780" y="4478"/>
                        <a:pt x="37767" y="4665"/>
                        <a:pt x="37767" y="4854"/>
                      </a:cubicBezTo>
                      <a:cubicBezTo>
                        <a:pt x="37767" y="4893"/>
                        <a:pt x="37768" y="4931"/>
                        <a:pt x="37768" y="4968"/>
                      </a:cubicBezTo>
                      <a:lnTo>
                        <a:pt x="37713" y="6087"/>
                      </a:lnTo>
                      <a:lnTo>
                        <a:pt x="37965" y="7353"/>
                      </a:lnTo>
                      <a:lnTo>
                        <a:pt x="38543" y="7353"/>
                      </a:lnTo>
                      <a:cubicBezTo>
                        <a:pt x="39339" y="8511"/>
                        <a:pt x="40672" y="9270"/>
                        <a:pt x="42184" y="9270"/>
                      </a:cubicBezTo>
                      <a:cubicBezTo>
                        <a:pt x="43695" y="9270"/>
                        <a:pt x="45028" y="8511"/>
                        <a:pt x="45824" y="7353"/>
                      </a:cubicBezTo>
                      <a:lnTo>
                        <a:pt x="48579" y="7353"/>
                      </a:lnTo>
                      <a:cubicBezTo>
                        <a:pt x="48687" y="6921"/>
                        <a:pt x="48843" y="6292"/>
                        <a:pt x="48843" y="6177"/>
                      </a:cubicBezTo>
                      <a:cubicBezTo>
                        <a:pt x="48843" y="6001"/>
                        <a:pt x="48283" y="3611"/>
                        <a:pt x="48283" y="3611"/>
                      </a:cubicBezTo>
                      <a:cubicBezTo>
                        <a:pt x="48283" y="3611"/>
                        <a:pt x="46977" y="1804"/>
                        <a:pt x="46915" y="1711"/>
                      </a:cubicBezTo>
                      <a:cubicBezTo>
                        <a:pt x="46853" y="1618"/>
                        <a:pt x="44655" y="312"/>
                        <a:pt x="44588" y="280"/>
                      </a:cubicBezTo>
                      <a:cubicBezTo>
                        <a:pt x="44522" y="249"/>
                        <a:pt x="41958" y="1"/>
                        <a:pt x="41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7"/>
                <p:cNvSpPr/>
                <p:nvPr/>
              </p:nvSpPr>
              <p:spPr>
                <a:xfrm>
                  <a:off x="3613086" y="1528335"/>
                  <a:ext cx="3765564" cy="679009"/>
                </a:xfrm>
                <a:custGeom>
                  <a:rect b="b" l="l" r="r" t="t"/>
                  <a:pathLst>
                    <a:path extrusionOk="0" h="5791" w="32115">
                      <a:moveTo>
                        <a:pt x="14324" y="0"/>
                      </a:moveTo>
                      <a:cubicBezTo>
                        <a:pt x="9789" y="0"/>
                        <a:pt x="5489" y="605"/>
                        <a:pt x="1326" y="1835"/>
                      </a:cubicBezTo>
                      <a:cubicBezTo>
                        <a:pt x="511" y="2077"/>
                        <a:pt x="0" y="2885"/>
                        <a:pt x="125" y="3726"/>
                      </a:cubicBezTo>
                      <a:lnTo>
                        <a:pt x="126" y="3731"/>
                      </a:lnTo>
                      <a:cubicBezTo>
                        <a:pt x="190" y="4160"/>
                        <a:pt x="549" y="4483"/>
                        <a:pt x="981" y="4501"/>
                      </a:cubicBezTo>
                      <a:lnTo>
                        <a:pt x="31604" y="5790"/>
                      </a:lnTo>
                      <a:cubicBezTo>
                        <a:pt x="31610" y="5790"/>
                        <a:pt x="31616" y="5790"/>
                        <a:pt x="31622" y="5790"/>
                      </a:cubicBezTo>
                      <a:cubicBezTo>
                        <a:pt x="31989" y="5790"/>
                        <a:pt x="32115" y="5292"/>
                        <a:pt x="31784" y="5120"/>
                      </a:cubicBezTo>
                      <a:cubicBezTo>
                        <a:pt x="26685" y="2471"/>
                        <a:pt x="21632" y="167"/>
                        <a:pt x="18139" y="85"/>
                      </a:cubicBezTo>
                      <a:cubicBezTo>
                        <a:pt x="17850" y="78"/>
                        <a:pt x="17532" y="68"/>
                        <a:pt x="17188" y="57"/>
                      </a:cubicBezTo>
                      <a:cubicBezTo>
                        <a:pt x="16356" y="30"/>
                        <a:pt x="15413" y="0"/>
                        <a:pt x="143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7"/>
                <p:cNvSpPr/>
                <p:nvPr/>
              </p:nvSpPr>
              <p:spPr>
                <a:xfrm>
                  <a:off x="4206512" y="1572774"/>
                  <a:ext cx="1131838" cy="505007"/>
                </a:xfrm>
                <a:custGeom>
                  <a:rect b="b" l="l" r="r" t="t"/>
                  <a:pathLst>
                    <a:path extrusionOk="0" h="4307" w="9653">
                      <a:moveTo>
                        <a:pt x="8560" y="0"/>
                      </a:moveTo>
                      <a:cubicBezTo>
                        <a:pt x="8558" y="0"/>
                        <a:pt x="8556" y="0"/>
                        <a:pt x="8554" y="0"/>
                      </a:cubicBezTo>
                      <a:cubicBezTo>
                        <a:pt x="5738" y="40"/>
                        <a:pt x="3041" y="313"/>
                        <a:pt x="404" y="829"/>
                      </a:cubicBezTo>
                      <a:cubicBezTo>
                        <a:pt x="161" y="875"/>
                        <a:pt x="1" y="1110"/>
                        <a:pt x="45" y="1353"/>
                      </a:cubicBezTo>
                      <a:lnTo>
                        <a:pt x="435" y="3581"/>
                      </a:lnTo>
                      <a:cubicBezTo>
                        <a:pt x="473" y="3791"/>
                        <a:pt x="651" y="3948"/>
                        <a:pt x="865" y="3957"/>
                      </a:cubicBezTo>
                      <a:lnTo>
                        <a:pt x="9136" y="4306"/>
                      </a:lnTo>
                      <a:cubicBezTo>
                        <a:pt x="9142" y="4306"/>
                        <a:pt x="9148" y="4306"/>
                        <a:pt x="9155" y="4306"/>
                      </a:cubicBezTo>
                      <a:cubicBezTo>
                        <a:pt x="9436" y="4306"/>
                        <a:pt x="9653" y="4052"/>
                        <a:pt x="9604" y="3771"/>
                      </a:cubicBezTo>
                      <a:lnTo>
                        <a:pt x="9008" y="378"/>
                      </a:lnTo>
                      <a:cubicBezTo>
                        <a:pt x="8970" y="160"/>
                        <a:pt x="8781" y="0"/>
                        <a:pt x="85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7"/>
                <p:cNvSpPr/>
                <p:nvPr/>
              </p:nvSpPr>
              <p:spPr>
                <a:xfrm>
                  <a:off x="5481304" y="1576057"/>
                  <a:ext cx="1829960" cy="587201"/>
                </a:xfrm>
                <a:custGeom>
                  <a:rect b="b" l="l" r="r" t="t"/>
                  <a:pathLst>
                    <a:path extrusionOk="0" h="5008" w="15607">
                      <a:moveTo>
                        <a:pt x="498" y="0"/>
                      </a:moveTo>
                      <a:cubicBezTo>
                        <a:pt x="216" y="0"/>
                        <a:pt x="1" y="255"/>
                        <a:pt x="49" y="535"/>
                      </a:cubicBezTo>
                      <a:lnTo>
                        <a:pt x="663" y="4020"/>
                      </a:lnTo>
                      <a:cubicBezTo>
                        <a:pt x="700" y="4231"/>
                        <a:pt x="878" y="4387"/>
                        <a:pt x="1091" y="4396"/>
                      </a:cubicBezTo>
                      <a:lnTo>
                        <a:pt x="15606" y="5007"/>
                      </a:lnTo>
                      <a:cubicBezTo>
                        <a:pt x="10964" y="2597"/>
                        <a:pt x="5753" y="135"/>
                        <a:pt x="2198" y="51"/>
                      </a:cubicBezTo>
                      <a:cubicBezTo>
                        <a:pt x="1907" y="44"/>
                        <a:pt x="1587" y="34"/>
                        <a:pt x="1240" y="23"/>
                      </a:cubicBezTo>
                      <a:cubicBezTo>
                        <a:pt x="1006" y="16"/>
                        <a:pt x="763" y="8"/>
                        <a:pt x="512" y="1"/>
                      </a:cubicBezTo>
                      <a:cubicBezTo>
                        <a:pt x="507" y="0"/>
                        <a:pt x="502" y="0"/>
                        <a:pt x="4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7"/>
                <p:cNvSpPr/>
                <p:nvPr/>
              </p:nvSpPr>
              <p:spPr>
                <a:xfrm>
                  <a:off x="5665394" y="1598804"/>
                  <a:ext cx="451539" cy="504772"/>
                </a:xfrm>
                <a:custGeom>
                  <a:rect b="b" l="l" r="r" t="t"/>
                  <a:pathLst>
                    <a:path extrusionOk="0" h="4305" w="3851">
                      <a:moveTo>
                        <a:pt x="2058" y="0"/>
                      </a:moveTo>
                      <a:lnTo>
                        <a:pt x="0" y="4222"/>
                      </a:lnTo>
                      <a:lnTo>
                        <a:pt x="1951" y="4304"/>
                      </a:lnTo>
                      <a:lnTo>
                        <a:pt x="3851" y="406"/>
                      </a:lnTo>
                      <a:cubicBezTo>
                        <a:pt x="3229" y="232"/>
                        <a:pt x="2629" y="93"/>
                        <a:pt x="20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7"/>
                <p:cNvSpPr/>
                <p:nvPr/>
              </p:nvSpPr>
              <p:spPr>
                <a:xfrm>
                  <a:off x="4422378" y="1587196"/>
                  <a:ext cx="454822" cy="463968"/>
                </a:xfrm>
                <a:custGeom>
                  <a:rect b="b" l="l" r="r" t="t"/>
                  <a:pathLst>
                    <a:path extrusionOk="0" h="3957" w="3879">
                      <a:moveTo>
                        <a:pt x="3879" y="0"/>
                      </a:moveTo>
                      <a:cubicBezTo>
                        <a:pt x="3176" y="51"/>
                        <a:pt x="2481" y="118"/>
                        <a:pt x="1791" y="200"/>
                      </a:cubicBezTo>
                      <a:lnTo>
                        <a:pt x="0" y="3875"/>
                      </a:lnTo>
                      <a:lnTo>
                        <a:pt x="1950" y="3957"/>
                      </a:lnTo>
                      <a:lnTo>
                        <a:pt x="38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7"/>
                <p:cNvSpPr/>
                <p:nvPr/>
              </p:nvSpPr>
              <p:spPr>
                <a:xfrm>
                  <a:off x="7400645" y="2793391"/>
                  <a:ext cx="1035574" cy="1035574"/>
                </a:xfrm>
                <a:custGeom>
                  <a:rect b="b" l="l" r="r" t="t"/>
                  <a:pathLst>
                    <a:path extrusionOk="0" h="8832" w="8832">
                      <a:moveTo>
                        <a:pt x="4416" y="1345"/>
                      </a:moveTo>
                      <a:cubicBezTo>
                        <a:pt x="6112" y="1345"/>
                        <a:pt x="7488" y="2720"/>
                        <a:pt x="7488" y="4416"/>
                      </a:cubicBezTo>
                      <a:cubicBezTo>
                        <a:pt x="7488" y="6112"/>
                        <a:pt x="6112" y="7488"/>
                        <a:pt x="4416" y="7488"/>
                      </a:cubicBezTo>
                      <a:cubicBezTo>
                        <a:pt x="2720" y="7488"/>
                        <a:pt x="1345" y="6112"/>
                        <a:pt x="1345" y="4416"/>
                      </a:cubicBezTo>
                      <a:cubicBezTo>
                        <a:pt x="1345" y="2720"/>
                        <a:pt x="2720" y="1345"/>
                        <a:pt x="4416" y="1345"/>
                      </a:cubicBezTo>
                      <a:close/>
                      <a:moveTo>
                        <a:pt x="4416" y="0"/>
                      </a:moveTo>
                      <a:cubicBezTo>
                        <a:pt x="1976" y="0"/>
                        <a:pt x="0" y="1976"/>
                        <a:pt x="0" y="4416"/>
                      </a:cubicBezTo>
                      <a:cubicBezTo>
                        <a:pt x="0" y="6854"/>
                        <a:pt x="1976" y="8832"/>
                        <a:pt x="4416" y="8832"/>
                      </a:cubicBezTo>
                      <a:cubicBezTo>
                        <a:pt x="6854" y="8832"/>
                        <a:pt x="8832" y="6854"/>
                        <a:pt x="8832" y="4416"/>
                      </a:cubicBezTo>
                      <a:cubicBezTo>
                        <a:pt x="8832" y="1978"/>
                        <a:pt x="6854" y="0"/>
                        <a:pt x="44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7"/>
                <p:cNvSpPr/>
                <p:nvPr/>
              </p:nvSpPr>
              <p:spPr>
                <a:xfrm>
                  <a:off x="7558236" y="2950864"/>
                  <a:ext cx="720399" cy="720517"/>
                </a:xfrm>
                <a:custGeom>
                  <a:rect b="b" l="l" r="r" t="t"/>
                  <a:pathLst>
                    <a:path extrusionOk="0" h="6145" w="6144">
                      <a:moveTo>
                        <a:pt x="3072" y="2144"/>
                      </a:moveTo>
                      <a:cubicBezTo>
                        <a:pt x="3001" y="2144"/>
                        <a:pt x="2945" y="2202"/>
                        <a:pt x="2945" y="2273"/>
                      </a:cubicBezTo>
                      <a:cubicBezTo>
                        <a:pt x="2945" y="2344"/>
                        <a:pt x="3001" y="2400"/>
                        <a:pt x="3072" y="2400"/>
                      </a:cubicBezTo>
                      <a:cubicBezTo>
                        <a:pt x="3143" y="2400"/>
                        <a:pt x="3201" y="2344"/>
                        <a:pt x="3201" y="2273"/>
                      </a:cubicBezTo>
                      <a:cubicBezTo>
                        <a:pt x="3201" y="2202"/>
                        <a:pt x="3143" y="2144"/>
                        <a:pt x="3072" y="2144"/>
                      </a:cubicBezTo>
                      <a:close/>
                      <a:moveTo>
                        <a:pt x="2506" y="2379"/>
                      </a:moveTo>
                      <a:cubicBezTo>
                        <a:pt x="2473" y="2379"/>
                        <a:pt x="2441" y="2392"/>
                        <a:pt x="2416" y="2417"/>
                      </a:cubicBezTo>
                      <a:cubicBezTo>
                        <a:pt x="2365" y="2467"/>
                        <a:pt x="2365" y="2547"/>
                        <a:pt x="2416" y="2598"/>
                      </a:cubicBezTo>
                      <a:cubicBezTo>
                        <a:pt x="2441" y="2623"/>
                        <a:pt x="2473" y="2635"/>
                        <a:pt x="2506" y="2635"/>
                      </a:cubicBezTo>
                      <a:cubicBezTo>
                        <a:pt x="2539" y="2635"/>
                        <a:pt x="2572" y="2623"/>
                        <a:pt x="2597" y="2598"/>
                      </a:cubicBezTo>
                      <a:cubicBezTo>
                        <a:pt x="2647" y="2547"/>
                        <a:pt x="2647" y="2467"/>
                        <a:pt x="2597" y="2417"/>
                      </a:cubicBezTo>
                      <a:cubicBezTo>
                        <a:pt x="2572" y="2392"/>
                        <a:pt x="2539" y="2379"/>
                        <a:pt x="2506" y="2379"/>
                      </a:cubicBezTo>
                      <a:close/>
                      <a:moveTo>
                        <a:pt x="3637" y="2379"/>
                      </a:moveTo>
                      <a:cubicBezTo>
                        <a:pt x="3605" y="2379"/>
                        <a:pt x="3572" y="2392"/>
                        <a:pt x="3547" y="2417"/>
                      </a:cubicBezTo>
                      <a:cubicBezTo>
                        <a:pt x="3498" y="2467"/>
                        <a:pt x="3498" y="2547"/>
                        <a:pt x="3547" y="2598"/>
                      </a:cubicBezTo>
                      <a:cubicBezTo>
                        <a:pt x="3572" y="2623"/>
                        <a:pt x="3605" y="2635"/>
                        <a:pt x="3637" y="2635"/>
                      </a:cubicBezTo>
                      <a:cubicBezTo>
                        <a:pt x="3670" y="2635"/>
                        <a:pt x="3703" y="2623"/>
                        <a:pt x="3728" y="2598"/>
                      </a:cubicBezTo>
                      <a:cubicBezTo>
                        <a:pt x="3779" y="2547"/>
                        <a:pt x="3779" y="2467"/>
                        <a:pt x="3728" y="2417"/>
                      </a:cubicBezTo>
                      <a:cubicBezTo>
                        <a:pt x="3703" y="2392"/>
                        <a:pt x="3670" y="2379"/>
                        <a:pt x="3637" y="2379"/>
                      </a:cubicBezTo>
                      <a:close/>
                      <a:moveTo>
                        <a:pt x="2272" y="2944"/>
                      </a:moveTo>
                      <a:cubicBezTo>
                        <a:pt x="2201" y="2944"/>
                        <a:pt x="2143" y="3002"/>
                        <a:pt x="2143" y="3073"/>
                      </a:cubicBezTo>
                      <a:cubicBezTo>
                        <a:pt x="2143" y="3144"/>
                        <a:pt x="2201" y="3200"/>
                        <a:pt x="2272" y="3200"/>
                      </a:cubicBezTo>
                      <a:cubicBezTo>
                        <a:pt x="2343" y="3200"/>
                        <a:pt x="2401" y="3144"/>
                        <a:pt x="2401" y="3073"/>
                      </a:cubicBezTo>
                      <a:cubicBezTo>
                        <a:pt x="2401" y="3002"/>
                        <a:pt x="2343" y="2944"/>
                        <a:pt x="2272" y="2944"/>
                      </a:cubicBezTo>
                      <a:close/>
                      <a:moveTo>
                        <a:pt x="3872" y="2944"/>
                      </a:moveTo>
                      <a:cubicBezTo>
                        <a:pt x="3801" y="2944"/>
                        <a:pt x="3745" y="3002"/>
                        <a:pt x="3745" y="3073"/>
                      </a:cubicBezTo>
                      <a:cubicBezTo>
                        <a:pt x="3745" y="3144"/>
                        <a:pt x="3801" y="3200"/>
                        <a:pt x="3872" y="3200"/>
                      </a:cubicBezTo>
                      <a:cubicBezTo>
                        <a:pt x="3943" y="3200"/>
                        <a:pt x="4001" y="3144"/>
                        <a:pt x="4001" y="3073"/>
                      </a:cubicBezTo>
                      <a:cubicBezTo>
                        <a:pt x="4001" y="3002"/>
                        <a:pt x="3943" y="2944"/>
                        <a:pt x="3872" y="2944"/>
                      </a:cubicBezTo>
                      <a:close/>
                      <a:moveTo>
                        <a:pt x="2506" y="3511"/>
                      </a:moveTo>
                      <a:cubicBezTo>
                        <a:pt x="2473" y="3511"/>
                        <a:pt x="2441" y="3523"/>
                        <a:pt x="2416" y="3548"/>
                      </a:cubicBezTo>
                      <a:cubicBezTo>
                        <a:pt x="2365" y="3599"/>
                        <a:pt x="2365" y="3679"/>
                        <a:pt x="2416" y="3729"/>
                      </a:cubicBezTo>
                      <a:cubicBezTo>
                        <a:pt x="2441" y="3754"/>
                        <a:pt x="2473" y="3767"/>
                        <a:pt x="2506" y="3767"/>
                      </a:cubicBezTo>
                      <a:cubicBezTo>
                        <a:pt x="2539" y="3767"/>
                        <a:pt x="2572" y="3754"/>
                        <a:pt x="2597" y="3729"/>
                      </a:cubicBezTo>
                      <a:cubicBezTo>
                        <a:pt x="2647" y="3679"/>
                        <a:pt x="2647" y="3597"/>
                        <a:pt x="2597" y="3548"/>
                      </a:cubicBezTo>
                      <a:cubicBezTo>
                        <a:pt x="2572" y="3523"/>
                        <a:pt x="2539" y="3511"/>
                        <a:pt x="2506" y="3511"/>
                      </a:cubicBezTo>
                      <a:close/>
                      <a:moveTo>
                        <a:pt x="3637" y="3511"/>
                      </a:moveTo>
                      <a:cubicBezTo>
                        <a:pt x="3605" y="3511"/>
                        <a:pt x="3572" y="3523"/>
                        <a:pt x="3547" y="3548"/>
                      </a:cubicBezTo>
                      <a:cubicBezTo>
                        <a:pt x="3498" y="3599"/>
                        <a:pt x="3498" y="3679"/>
                        <a:pt x="3547" y="3729"/>
                      </a:cubicBezTo>
                      <a:cubicBezTo>
                        <a:pt x="3572" y="3754"/>
                        <a:pt x="3605" y="3767"/>
                        <a:pt x="3638" y="3767"/>
                      </a:cubicBezTo>
                      <a:cubicBezTo>
                        <a:pt x="3671" y="3767"/>
                        <a:pt x="3703" y="3754"/>
                        <a:pt x="3728" y="3729"/>
                      </a:cubicBezTo>
                      <a:cubicBezTo>
                        <a:pt x="3779" y="3679"/>
                        <a:pt x="3779" y="3597"/>
                        <a:pt x="3728" y="3548"/>
                      </a:cubicBezTo>
                      <a:cubicBezTo>
                        <a:pt x="3703" y="3523"/>
                        <a:pt x="3670" y="3511"/>
                        <a:pt x="3637" y="3511"/>
                      </a:cubicBezTo>
                      <a:close/>
                      <a:moveTo>
                        <a:pt x="3072" y="3744"/>
                      </a:moveTo>
                      <a:cubicBezTo>
                        <a:pt x="3001" y="3744"/>
                        <a:pt x="2943" y="3802"/>
                        <a:pt x="2943" y="3873"/>
                      </a:cubicBezTo>
                      <a:cubicBezTo>
                        <a:pt x="2943" y="3944"/>
                        <a:pt x="3001" y="4002"/>
                        <a:pt x="3072" y="4002"/>
                      </a:cubicBezTo>
                      <a:cubicBezTo>
                        <a:pt x="3143" y="4002"/>
                        <a:pt x="3199" y="3944"/>
                        <a:pt x="3199" y="3873"/>
                      </a:cubicBezTo>
                      <a:cubicBezTo>
                        <a:pt x="3199" y="3802"/>
                        <a:pt x="3143" y="3744"/>
                        <a:pt x="3072" y="3744"/>
                      </a:cubicBezTo>
                      <a:close/>
                      <a:moveTo>
                        <a:pt x="3031" y="246"/>
                      </a:moveTo>
                      <a:lnTo>
                        <a:pt x="3031" y="246"/>
                      </a:lnTo>
                      <a:cubicBezTo>
                        <a:pt x="3006" y="420"/>
                        <a:pt x="2990" y="595"/>
                        <a:pt x="2977" y="769"/>
                      </a:cubicBezTo>
                      <a:cubicBezTo>
                        <a:pt x="2959" y="1025"/>
                        <a:pt x="2951" y="1281"/>
                        <a:pt x="2951" y="1537"/>
                      </a:cubicBezTo>
                      <a:cubicBezTo>
                        <a:pt x="2951" y="1657"/>
                        <a:pt x="2953" y="1776"/>
                        <a:pt x="2956" y="1896"/>
                      </a:cubicBezTo>
                      <a:cubicBezTo>
                        <a:pt x="2994" y="1891"/>
                        <a:pt x="3034" y="1890"/>
                        <a:pt x="3072" y="1890"/>
                      </a:cubicBezTo>
                      <a:cubicBezTo>
                        <a:pt x="3112" y="1890"/>
                        <a:pt x="3150" y="1891"/>
                        <a:pt x="3188" y="1896"/>
                      </a:cubicBezTo>
                      <a:cubicBezTo>
                        <a:pt x="3192" y="1776"/>
                        <a:pt x="3194" y="1657"/>
                        <a:pt x="3194" y="1537"/>
                      </a:cubicBezTo>
                      <a:cubicBezTo>
                        <a:pt x="3194" y="1281"/>
                        <a:pt x="3185" y="1025"/>
                        <a:pt x="3168" y="769"/>
                      </a:cubicBezTo>
                      <a:cubicBezTo>
                        <a:pt x="3155" y="595"/>
                        <a:pt x="3139" y="420"/>
                        <a:pt x="3113" y="246"/>
                      </a:cubicBezTo>
                      <a:lnTo>
                        <a:pt x="3113" y="246"/>
                      </a:lnTo>
                      <a:cubicBezTo>
                        <a:pt x="3598" y="253"/>
                        <a:pt x="4053" y="382"/>
                        <a:pt x="4450" y="604"/>
                      </a:cubicBezTo>
                      <a:cubicBezTo>
                        <a:pt x="4341" y="742"/>
                        <a:pt x="4240" y="885"/>
                        <a:pt x="4142" y="1031"/>
                      </a:cubicBezTo>
                      <a:cubicBezTo>
                        <a:pt x="3998" y="1243"/>
                        <a:pt x="3862" y="1460"/>
                        <a:pt x="3735" y="1682"/>
                      </a:cubicBezTo>
                      <a:cubicBezTo>
                        <a:pt x="3676" y="1785"/>
                        <a:pt x="3618" y="1890"/>
                        <a:pt x="3561" y="1995"/>
                      </a:cubicBezTo>
                      <a:cubicBezTo>
                        <a:pt x="3632" y="2027"/>
                        <a:pt x="3698" y="2065"/>
                        <a:pt x="3762" y="2111"/>
                      </a:cubicBezTo>
                      <a:cubicBezTo>
                        <a:pt x="3824" y="2009"/>
                        <a:pt x="3886" y="1907"/>
                        <a:pt x="3946" y="1804"/>
                      </a:cubicBezTo>
                      <a:cubicBezTo>
                        <a:pt x="4074" y="1582"/>
                        <a:pt x="4194" y="1356"/>
                        <a:pt x="4307" y="1125"/>
                      </a:cubicBezTo>
                      <a:cubicBezTo>
                        <a:pt x="4384" y="968"/>
                        <a:pt x="4456" y="809"/>
                        <a:pt x="4522" y="645"/>
                      </a:cubicBezTo>
                      <a:cubicBezTo>
                        <a:pt x="4922" y="885"/>
                        <a:pt x="5260" y="1223"/>
                        <a:pt x="5500" y="1624"/>
                      </a:cubicBezTo>
                      <a:cubicBezTo>
                        <a:pt x="5336" y="1689"/>
                        <a:pt x="5177" y="1763"/>
                        <a:pt x="5020" y="1838"/>
                      </a:cubicBezTo>
                      <a:cubicBezTo>
                        <a:pt x="4789" y="1951"/>
                        <a:pt x="4563" y="2072"/>
                        <a:pt x="4341" y="2200"/>
                      </a:cubicBezTo>
                      <a:cubicBezTo>
                        <a:pt x="4238" y="2259"/>
                        <a:pt x="4136" y="2321"/>
                        <a:pt x="4035" y="2383"/>
                      </a:cubicBezTo>
                      <a:cubicBezTo>
                        <a:pt x="4080" y="2447"/>
                        <a:pt x="4118" y="2513"/>
                        <a:pt x="4151" y="2584"/>
                      </a:cubicBezTo>
                      <a:cubicBezTo>
                        <a:pt x="4255" y="2527"/>
                        <a:pt x="4360" y="2470"/>
                        <a:pt x="4463" y="2410"/>
                      </a:cubicBezTo>
                      <a:cubicBezTo>
                        <a:pt x="4685" y="2283"/>
                        <a:pt x="4903" y="2147"/>
                        <a:pt x="5116" y="2003"/>
                      </a:cubicBezTo>
                      <a:cubicBezTo>
                        <a:pt x="5260" y="1906"/>
                        <a:pt x="5403" y="1804"/>
                        <a:pt x="5541" y="1695"/>
                      </a:cubicBezTo>
                      <a:cubicBezTo>
                        <a:pt x="5763" y="2092"/>
                        <a:pt x="5893" y="2547"/>
                        <a:pt x="5900" y="3032"/>
                      </a:cubicBezTo>
                      <a:cubicBezTo>
                        <a:pt x="5725" y="3007"/>
                        <a:pt x="5551" y="2990"/>
                        <a:pt x="5376" y="2977"/>
                      </a:cubicBezTo>
                      <a:cubicBezTo>
                        <a:pt x="5120" y="2960"/>
                        <a:pt x="4864" y="2952"/>
                        <a:pt x="4609" y="2952"/>
                      </a:cubicBezTo>
                      <a:cubicBezTo>
                        <a:pt x="4488" y="2952"/>
                        <a:pt x="4370" y="2953"/>
                        <a:pt x="4249" y="2957"/>
                      </a:cubicBezTo>
                      <a:cubicBezTo>
                        <a:pt x="4254" y="2995"/>
                        <a:pt x="4255" y="3034"/>
                        <a:pt x="4255" y="3073"/>
                      </a:cubicBezTo>
                      <a:cubicBezTo>
                        <a:pt x="4255" y="3111"/>
                        <a:pt x="4254" y="3151"/>
                        <a:pt x="4249" y="3189"/>
                      </a:cubicBezTo>
                      <a:cubicBezTo>
                        <a:pt x="4370" y="3192"/>
                        <a:pt x="4488" y="3195"/>
                        <a:pt x="4609" y="3195"/>
                      </a:cubicBezTo>
                      <a:cubicBezTo>
                        <a:pt x="4864" y="3195"/>
                        <a:pt x="5120" y="3186"/>
                        <a:pt x="5376" y="3168"/>
                      </a:cubicBezTo>
                      <a:cubicBezTo>
                        <a:pt x="5551" y="3155"/>
                        <a:pt x="5725" y="3140"/>
                        <a:pt x="5900" y="3114"/>
                      </a:cubicBezTo>
                      <a:lnTo>
                        <a:pt x="5900" y="3114"/>
                      </a:lnTo>
                      <a:cubicBezTo>
                        <a:pt x="5893" y="3599"/>
                        <a:pt x="5763" y="4054"/>
                        <a:pt x="5541" y="4451"/>
                      </a:cubicBezTo>
                      <a:cubicBezTo>
                        <a:pt x="5403" y="4342"/>
                        <a:pt x="5260" y="4241"/>
                        <a:pt x="5116" y="4142"/>
                      </a:cubicBezTo>
                      <a:cubicBezTo>
                        <a:pt x="4903" y="3999"/>
                        <a:pt x="4685" y="3863"/>
                        <a:pt x="4463" y="3736"/>
                      </a:cubicBezTo>
                      <a:cubicBezTo>
                        <a:pt x="4360" y="3677"/>
                        <a:pt x="4255" y="3619"/>
                        <a:pt x="4151" y="3562"/>
                      </a:cubicBezTo>
                      <a:cubicBezTo>
                        <a:pt x="4118" y="3633"/>
                        <a:pt x="4080" y="3699"/>
                        <a:pt x="4035" y="3763"/>
                      </a:cubicBezTo>
                      <a:cubicBezTo>
                        <a:pt x="4136" y="3825"/>
                        <a:pt x="4238" y="3887"/>
                        <a:pt x="4341" y="3947"/>
                      </a:cubicBezTo>
                      <a:cubicBezTo>
                        <a:pt x="4563" y="4074"/>
                        <a:pt x="4789" y="4195"/>
                        <a:pt x="5020" y="4308"/>
                      </a:cubicBezTo>
                      <a:cubicBezTo>
                        <a:pt x="5177" y="4383"/>
                        <a:pt x="5336" y="4457"/>
                        <a:pt x="5500" y="4522"/>
                      </a:cubicBezTo>
                      <a:cubicBezTo>
                        <a:pt x="5260" y="4923"/>
                        <a:pt x="4922" y="5261"/>
                        <a:pt x="4522" y="5501"/>
                      </a:cubicBezTo>
                      <a:cubicBezTo>
                        <a:pt x="4456" y="5337"/>
                        <a:pt x="4384" y="5178"/>
                        <a:pt x="4307" y="5021"/>
                      </a:cubicBezTo>
                      <a:cubicBezTo>
                        <a:pt x="4194" y="4790"/>
                        <a:pt x="4074" y="4564"/>
                        <a:pt x="3946" y="4342"/>
                      </a:cubicBezTo>
                      <a:cubicBezTo>
                        <a:pt x="3886" y="4239"/>
                        <a:pt x="3824" y="4137"/>
                        <a:pt x="3762" y="4036"/>
                      </a:cubicBezTo>
                      <a:cubicBezTo>
                        <a:pt x="3698" y="4081"/>
                        <a:pt x="3632" y="4119"/>
                        <a:pt x="3561" y="4152"/>
                      </a:cubicBezTo>
                      <a:cubicBezTo>
                        <a:pt x="3618" y="4256"/>
                        <a:pt x="3676" y="4361"/>
                        <a:pt x="3735" y="4464"/>
                      </a:cubicBezTo>
                      <a:cubicBezTo>
                        <a:pt x="3862" y="4686"/>
                        <a:pt x="3998" y="4904"/>
                        <a:pt x="4142" y="5116"/>
                      </a:cubicBezTo>
                      <a:cubicBezTo>
                        <a:pt x="4240" y="5261"/>
                        <a:pt x="4341" y="5404"/>
                        <a:pt x="4450" y="5542"/>
                      </a:cubicBezTo>
                      <a:cubicBezTo>
                        <a:pt x="4053" y="5764"/>
                        <a:pt x="3598" y="5893"/>
                        <a:pt x="3113" y="5900"/>
                      </a:cubicBezTo>
                      <a:cubicBezTo>
                        <a:pt x="3139" y="5726"/>
                        <a:pt x="3155" y="5551"/>
                        <a:pt x="3168" y="5377"/>
                      </a:cubicBezTo>
                      <a:cubicBezTo>
                        <a:pt x="3185" y="5121"/>
                        <a:pt x="3194" y="4865"/>
                        <a:pt x="3194" y="4610"/>
                      </a:cubicBezTo>
                      <a:cubicBezTo>
                        <a:pt x="3194" y="4489"/>
                        <a:pt x="3192" y="4371"/>
                        <a:pt x="3188" y="4251"/>
                      </a:cubicBezTo>
                      <a:cubicBezTo>
                        <a:pt x="3150" y="4255"/>
                        <a:pt x="3112" y="4256"/>
                        <a:pt x="3072" y="4256"/>
                      </a:cubicBezTo>
                      <a:cubicBezTo>
                        <a:pt x="3034" y="4256"/>
                        <a:pt x="2994" y="4255"/>
                        <a:pt x="2956" y="4251"/>
                      </a:cubicBezTo>
                      <a:cubicBezTo>
                        <a:pt x="2953" y="4371"/>
                        <a:pt x="2951" y="4489"/>
                        <a:pt x="2951" y="4610"/>
                      </a:cubicBezTo>
                      <a:cubicBezTo>
                        <a:pt x="2951" y="4865"/>
                        <a:pt x="2959" y="5121"/>
                        <a:pt x="2977" y="5377"/>
                      </a:cubicBezTo>
                      <a:cubicBezTo>
                        <a:pt x="2990" y="5551"/>
                        <a:pt x="3006" y="5726"/>
                        <a:pt x="3031" y="5900"/>
                      </a:cubicBezTo>
                      <a:cubicBezTo>
                        <a:pt x="2546" y="5893"/>
                        <a:pt x="2091" y="5764"/>
                        <a:pt x="1694" y="5542"/>
                      </a:cubicBezTo>
                      <a:cubicBezTo>
                        <a:pt x="1804" y="5404"/>
                        <a:pt x="1905" y="5261"/>
                        <a:pt x="2003" y="5116"/>
                      </a:cubicBezTo>
                      <a:cubicBezTo>
                        <a:pt x="2146" y="4904"/>
                        <a:pt x="2282" y="4686"/>
                        <a:pt x="2409" y="4464"/>
                      </a:cubicBezTo>
                      <a:cubicBezTo>
                        <a:pt x="2470" y="4361"/>
                        <a:pt x="2528" y="4256"/>
                        <a:pt x="2583" y="4152"/>
                      </a:cubicBezTo>
                      <a:cubicBezTo>
                        <a:pt x="2512" y="4119"/>
                        <a:pt x="2446" y="4081"/>
                        <a:pt x="2384" y="4036"/>
                      </a:cubicBezTo>
                      <a:cubicBezTo>
                        <a:pt x="2320" y="4136"/>
                        <a:pt x="2259" y="4239"/>
                        <a:pt x="2200" y="4342"/>
                      </a:cubicBezTo>
                      <a:cubicBezTo>
                        <a:pt x="2071" y="4564"/>
                        <a:pt x="1950" y="4790"/>
                        <a:pt x="1838" y="5021"/>
                      </a:cubicBezTo>
                      <a:cubicBezTo>
                        <a:pt x="1762" y="5178"/>
                        <a:pt x="1688" y="5337"/>
                        <a:pt x="1623" y="5501"/>
                      </a:cubicBezTo>
                      <a:cubicBezTo>
                        <a:pt x="1222" y="5261"/>
                        <a:pt x="885" y="4923"/>
                        <a:pt x="645" y="4522"/>
                      </a:cubicBezTo>
                      <a:cubicBezTo>
                        <a:pt x="808" y="4457"/>
                        <a:pt x="967" y="4383"/>
                        <a:pt x="1126" y="4308"/>
                      </a:cubicBezTo>
                      <a:cubicBezTo>
                        <a:pt x="1356" y="4195"/>
                        <a:pt x="1582" y="4074"/>
                        <a:pt x="1803" y="3947"/>
                      </a:cubicBezTo>
                      <a:cubicBezTo>
                        <a:pt x="1906" y="3887"/>
                        <a:pt x="2009" y="3825"/>
                        <a:pt x="2111" y="3763"/>
                      </a:cubicBezTo>
                      <a:cubicBezTo>
                        <a:pt x="2066" y="3699"/>
                        <a:pt x="2026" y="3633"/>
                        <a:pt x="1995" y="3562"/>
                      </a:cubicBezTo>
                      <a:cubicBezTo>
                        <a:pt x="1889" y="3619"/>
                        <a:pt x="1784" y="3677"/>
                        <a:pt x="1681" y="3736"/>
                      </a:cubicBezTo>
                      <a:cubicBezTo>
                        <a:pt x="1459" y="3863"/>
                        <a:pt x="1242" y="3999"/>
                        <a:pt x="1030" y="4142"/>
                      </a:cubicBezTo>
                      <a:cubicBezTo>
                        <a:pt x="885" y="4241"/>
                        <a:pt x="743" y="4342"/>
                        <a:pt x="604" y="4451"/>
                      </a:cubicBezTo>
                      <a:cubicBezTo>
                        <a:pt x="381" y="4054"/>
                        <a:pt x="252" y="3599"/>
                        <a:pt x="245" y="3114"/>
                      </a:cubicBezTo>
                      <a:lnTo>
                        <a:pt x="245" y="3114"/>
                      </a:lnTo>
                      <a:cubicBezTo>
                        <a:pt x="419" y="3140"/>
                        <a:pt x="594" y="3155"/>
                        <a:pt x="768" y="3169"/>
                      </a:cubicBezTo>
                      <a:cubicBezTo>
                        <a:pt x="1025" y="3186"/>
                        <a:pt x="1281" y="3195"/>
                        <a:pt x="1537" y="3195"/>
                      </a:cubicBezTo>
                      <a:cubicBezTo>
                        <a:pt x="1656" y="3195"/>
                        <a:pt x="1776" y="3192"/>
                        <a:pt x="1895" y="3189"/>
                      </a:cubicBezTo>
                      <a:cubicBezTo>
                        <a:pt x="1890" y="3151"/>
                        <a:pt x="1889" y="3113"/>
                        <a:pt x="1889" y="3073"/>
                      </a:cubicBezTo>
                      <a:cubicBezTo>
                        <a:pt x="1889" y="3034"/>
                        <a:pt x="1890" y="2995"/>
                        <a:pt x="1895" y="2957"/>
                      </a:cubicBezTo>
                      <a:cubicBezTo>
                        <a:pt x="1776" y="2953"/>
                        <a:pt x="1656" y="2952"/>
                        <a:pt x="1537" y="2952"/>
                      </a:cubicBezTo>
                      <a:cubicBezTo>
                        <a:pt x="1281" y="2952"/>
                        <a:pt x="1025" y="2960"/>
                        <a:pt x="768" y="2977"/>
                      </a:cubicBezTo>
                      <a:cubicBezTo>
                        <a:pt x="594" y="2990"/>
                        <a:pt x="419" y="3007"/>
                        <a:pt x="245" y="3032"/>
                      </a:cubicBezTo>
                      <a:cubicBezTo>
                        <a:pt x="252" y="2547"/>
                        <a:pt x="381" y="2092"/>
                        <a:pt x="604" y="1695"/>
                      </a:cubicBezTo>
                      <a:cubicBezTo>
                        <a:pt x="743" y="1804"/>
                        <a:pt x="885" y="1906"/>
                        <a:pt x="1030" y="2005"/>
                      </a:cubicBezTo>
                      <a:cubicBezTo>
                        <a:pt x="1242" y="2147"/>
                        <a:pt x="1459" y="2283"/>
                        <a:pt x="1681" y="2410"/>
                      </a:cubicBezTo>
                      <a:cubicBezTo>
                        <a:pt x="1784" y="2470"/>
                        <a:pt x="1889" y="2527"/>
                        <a:pt x="1995" y="2584"/>
                      </a:cubicBezTo>
                      <a:cubicBezTo>
                        <a:pt x="2026" y="2513"/>
                        <a:pt x="2066" y="2447"/>
                        <a:pt x="2111" y="2383"/>
                      </a:cubicBezTo>
                      <a:cubicBezTo>
                        <a:pt x="2009" y="2321"/>
                        <a:pt x="1906" y="2259"/>
                        <a:pt x="1803" y="2200"/>
                      </a:cubicBezTo>
                      <a:cubicBezTo>
                        <a:pt x="1582" y="2072"/>
                        <a:pt x="1356" y="1951"/>
                        <a:pt x="1126" y="1838"/>
                      </a:cubicBezTo>
                      <a:cubicBezTo>
                        <a:pt x="967" y="1763"/>
                        <a:pt x="808" y="1689"/>
                        <a:pt x="645" y="1624"/>
                      </a:cubicBezTo>
                      <a:cubicBezTo>
                        <a:pt x="885" y="1223"/>
                        <a:pt x="1222" y="885"/>
                        <a:pt x="1623" y="645"/>
                      </a:cubicBezTo>
                      <a:cubicBezTo>
                        <a:pt x="1688" y="809"/>
                        <a:pt x="1762" y="968"/>
                        <a:pt x="1838" y="1125"/>
                      </a:cubicBezTo>
                      <a:cubicBezTo>
                        <a:pt x="1950" y="1356"/>
                        <a:pt x="2071" y="1582"/>
                        <a:pt x="2200" y="1804"/>
                      </a:cubicBezTo>
                      <a:cubicBezTo>
                        <a:pt x="2259" y="1907"/>
                        <a:pt x="2320" y="2009"/>
                        <a:pt x="2384" y="2111"/>
                      </a:cubicBezTo>
                      <a:cubicBezTo>
                        <a:pt x="2446" y="2065"/>
                        <a:pt x="2512" y="2027"/>
                        <a:pt x="2583" y="1995"/>
                      </a:cubicBezTo>
                      <a:cubicBezTo>
                        <a:pt x="2528" y="1890"/>
                        <a:pt x="2470" y="1785"/>
                        <a:pt x="2409" y="1682"/>
                      </a:cubicBezTo>
                      <a:cubicBezTo>
                        <a:pt x="2282" y="1460"/>
                        <a:pt x="2146" y="1243"/>
                        <a:pt x="2003" y="1031"/>
                      </a:cubicBezTo>
                      <a:cubicBezTo>
                        <a:pt x="1905" y="885"/>
                        <a:pt x="1804" y="742"/>
                        <a:pt x="1694" y="604"/>
                      </a:cubicBezTo>
                      <a:cubicBezTo>
                        <a:pt x="2091" y="382"/>
                        <a:pt x="2546" y="253"/>
                        <a:pt x="3031" y="246"/>
                      </a:cubicBezTo>
                      <a:close/>
                      <a:moveTo>
                        <a:pt x="3072" y="0"/>
                      </a:moveTo>
                      <a:cubicBezTo>
                        <a:pt x="1376" y="0"/>
                        <a:pt x="1" y="1377"/>
                        <a:pt x="1" y="3073"/>
                      </a:cubicBezTo>
                      <a:cubicBezTo>
                        <a:pt x="1" y="4769"/>
                        <a:pt x="1376" y="6145"/>
                        <a:pt x="3072" y="6145"/>
                      </a:cubicBezTo>
                      <a:cubicBezTo>
                        <a:pt x="4768" y="6145"/>
                        <a:pt x="6144" y="4769"/>
                        <a:pt x="6144" y="3073"/>
                      </a:cubicBezTo>
                      <a:cubicBezTo>
                        <a:pt x="6144" y="1377"/>
                        <a:pt x="4768" y="0"/>
                        <a:pt x="30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7"/>
                <p:cNvSpPr/>
                <p:nvPr/>
              </p:nvSpPr>
              <p:spPr>
                <a:xfrm>
                  <a:off x="2691934" y="2407038"/>
                  <a:ext cx="216565" cy="216565"/>
                </a:xfrm>
                <a:custGeom>
                  <a:rect b="b" l="l" r="r" t="t"/>
                  <a:pathLst>
                    <a:path extrusionOk="0" h="1847" w="1847">
                      <a:moveTo>
                        <a:pt x="923" y="1"/>
                      </a:moveTo>
                      <a:cubicBezTo>
                        <a:pt x="414" y="1"/>
                        <a:pt x="0" y="413"/>
                        <a:pt x="0" y="924"/>
                      </a:cubicBezTo>
                      <a:cubicBezTo>
                        <a:pt x="0" y="1432"/>
                        <a:pt x="414" y="1847"/>
                        <a:pt x="923" y="1847"/>
                      </a:cubicBezTo>
                      <a:cubicBezTo>
                        <a:pt x="1434" y="1847"/>
                        <a:pt x="1846" y="1432"/>
                        <a:pt x="1846" y="924"/>
                      </a:cubicBezTo>
                      <a:cubicBezTo>
                        <a:pt x="1846" y="413"/>
                        <a:pt x="1434" y="1"/>
                        <a:pt x="9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7"/>
                <p:cNvSpPr/>
                <p:nvPr/>
              </p:nvSpPr>
              <p:spPr>
                <a:xfrm>
                  <a:off x="2739656" y="2454761"/>
                  <a:ext cx="121122" cy="121122"/>
                </a:xfrm>
                <a:custGeom>
                  <a:rect b="b" l="l" r="r" t="t"/>
                  <a:pathLst>
                    <a:path extrusionOk="0" h="1033" w="1033">
                      <a:moveTo>
                        <a:pt x="516" y="1"/>
                      </a:moveTo>
                      <a:cubicBezTo>
                        <a:pt x="232" y="1"/>
                        <a:pt x="0" y="231"/>
                        <a:pt x="0" y="517"/>
                      </a:cubicBezTo>
                      <a:cubicBezTo>
                        <a:pt x="0" y="802"/>
                        <a:pt x="232" y="1033"/>
                        <a:pt x="516" y="1033"/>
                      </a:cubicBezTo>
                      <a:cubicBezTo>
                        <a:pt x="802" y="1033"/>
                        <a:pt x="1032" y="802"/>
                        <a:pt x="1032" y="517"/>
                      </a:cubicBezTo>
                      <a:cubicBezTo>
                        <a:pt x="1032" y="231"/>
                        <a:pt x="802"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7"/>
                <p:cNvSpPr/>
                <p:nvPr/>
              </p:nvSpPr>
              <p:spPr>
                <a:xfrm>
                  <a:off x="2155611" y="2214272"/>
                  <a:ext cx="6911214" cy="582745"/>
                </a:xfrm>
                <a:custGeom>
                  <a:rect b="b" l="l" r="r" t="t"/>
                  <a:pathLst>
                    <a:path extrusionOk="0" h="4970" w="58943">
                      <a:moveTo>
                        <a:pt x="1161" y="1"/>
                      </a:moveTo>
                      <a:cubicBezTo>
                        <a:pt x="1117" y="47"/>
                        <a:pt x="1075" y="94"/>
                        <a:pt x="1032" y="141"/>
                      </a:cubicBezTo>
                      <a:lnTo>
                        <a:pt x="1634" y="141"/>
                      </a:lnTo>
                      <a:cubicBezTo>
                        <a:pt x="1759" y="141"/>
                        <a:pt x="1859" y="243"/>
                        <a:pt x="1859" y="367"/>
                      </a:cubicBezTo>
                      <a:cubicBezTo>
                        <a:pt x="1859" y="491"/>
                        <a:pt x="1759" y="592"/>
                        <a:pt x="1634" y="592"/>
                      </a:cubicBezTo>
                      <a:lnTo>
                        <a:pt x="659" y="592"/>
                      </a:lnTo>
                      <a:cubicBezTo>
                        <a:pt x="405" y="928"/>
                        <a:pt x="184" y="1287"/>
                        <a:pt x="0" y="1669"/>
                      </a:cubicBezTo>
                      <a:lnTo>
                        <a:pt x="1309" y="1669"/>
                      </a:lnTo>
                      <a:cubicBezTo>
                        <a:pt x="2139" y="1669"/>
                        <a:pt x="2928" y="1305"/>
                        <a:pt x="3469" y="676"/>
                      </a:cubicBezTo>
                      <a:lnTo>
                        <a:pt x="3753" y="346"/>
                      </a:lnTo>
                      <a:cubicBezTo>
                        <a:pt x="3831" y="254"/>
                        <a:pt x="3801" y="159"/>
                        <a:pt x="3784" y="122"/>
                      </a:cubicBezTo>
                      <a:cubicBezTo>
                        <a:pt x="3767" y="86"/>
                        <a:pt x="3715" y="1"/>
                        <a:pt x="3595" y="1"/>
                      </a:cubicBezTo>
                      <a:close/>
                      <a:moveTo>
                        <a:pt x="57720" y="2964"/>
                      </a:moveTo>
                      <a:cubicBezTo>
                        <a:pt x="57317" y="2964"/>
                        <a:pt x="56986" y="3290"/>
                        <a:pt x="56986" y="3698"/>
                      </a:cubicBezTo>
                      <a:cubicBezTo>
                        <a:pt x="56986" y="3999"/>
                        <a:pt x="57168" y="4271"/>
                        <a:pt x="57448" y="4381"/>
                      </a:cubicBezTo>
                      <a:lnTo>
                        <a:pt x="57937" y="4576"/>
                      </a:lnTo>
                      <a:lnTo>
                        <a:pt x="58925" y="4969"/>
                      </a:lnTo>
                      <a:cubicBezTo>
                        <a:pt x="58936" y="4855"/>
                        <a:pt x="58942" y="4739"/>
                        <a:pt x="58942" y="4621"/>
                      </a:cubicBezTo>
                      <a:cubicBezTo>
                        <a:pt x="58942" y="4038"/>
                        <a:pt x="58795" y="3489"/>
                        <a:pt x="58536" y="3010"/>
                      </a:cubicBezTo>
                      <a:lnTo>
                        <a:pt x="57763" y="2965"/>
                      </a:lnTo>
                      <a:cubicBezTo>
                        <a:pt x="57749" y="2964"/>
                        <a:pt x="57735" y="2964"/>
                        <a:pt x="57720" y="296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7"/>
                <p:cNvSpPr/>
                <p:nvPr/>
              </p:nvSpPr>
              <p:spPr>
                <a:xfrm>
                  <a:off x="2" y="-59054"/>
                  <a:ext cx="1311704" cy="3343690"/>
                </a:xfrm>
                <a:custGeom>
                  <a:rect b="b" l="l" r="r" t="t"/>
                  <a:pathLst>
                    <a:path extrusionOk="0" h="28517" w="11187">
                      <a:moveTo>
                        <a:pt x="6838" y="2005"/>
                      </a:moveTo>
                      <a:lnTo>
                        <a:pt x="6838" y="3739"/>
                      </a:lnTo>
                      <a:lnTo>
                        <a:pt x="4350" y="3739"/>
                      </a:lnTo>
                      <a:lnTo>
                        <a:pt x="4350" y="2005"/>
                      </a:lnTo>
                      <a:close/>
                      <a:moveTo>
                        <a:pt x="5594" y="12566"/>
                      </a:moveTo>
                      <a:cubicBezTo>
                        <a:pt x="6913" y="12566"/>
                        <a:pt x="7983" y="13636"/>
                        <a:pt x="7983" y="14955"/>
                      </a:cubicBezTo>
                      <a:cubicBezTo>
                        <a:pt x="7983" y="16275"/>
                        <a:pt x="6913" y="17344"/>
                        <a:pt x="5594" y="17344"/>
                      </a:cubicBezTo>
                      <a:cubicBezTo>
                        <a:pt x="4275" y="17344"/>
                        <a:pt x="3205" y="16275"/>
                        <a:pt x="3205" y="14955"/>
                      </a:cubicBezTo>
                      <a:cubicBezTo>
                        <a:pt x="3205" y="13636"/>
                        <a:pt x="4275" y="12566"/>
                        <a:pt x="5594" y="12566"/>
                      </a:cubicBezTo>
                      <a:close/>
                      <a:moveTo>
                        <a:pt x="1625" y="0"/>
                      </a:moveTo>
                      <a:lnTo>
                        <a:pt x="1625" y="26924"/>
                      </a:lnTo>
                      <a:lnTo>
                        <a:pt x="1" y="26924"/>
                      </a:lnTo>
                      <a:lnTo>
                        <a:pt x="1" y="28517"/>
                      </a:lnTo>
                      <a:lnTo>
                        <a:pt x="11187" y="28517"/>
                      </a:lnTo>
                      <a:lnTo>
                        <a:pt x="11187" y="26924"/>
                      </a:lnTo>
                      <a:lnTo>
                        <a:pt x="9563" y="26924"/>
                      </a:lnTo>
                      <a:lnTo>
                        <a:pt x="9563" y="0"/>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7"/>
                <p:cNvSpPr/>
                <p:nvPr/>
              </p:nvSpPr>
              <p:spPr>
                <a:xfrm>
                  <a:off x="444162" y="130194"/>
                  <a:ext cx="423282" cy="888657"/>
                </a:xfrm>
                <a:custGeom>
                  <a:rect b="b" l="l" r="r" t="t"/>
                  <a:pathLst>
                    <a:path extrusionOk="0" h="7579" w="3610">
                      <a:moveTo>
                        <a:pt x="3050" y="392"/>
                      </a:moveTo>
                      <a:lnTo>
                        <a:pt x="3050" y="2125"/>
                      </a:lnTo>
                      <a:lnTo>
                        <a:pt x="562" y="2125"/>
                      </a:lnTo>
                      <a:lnTo>
                        <a:pt x="562" y="392"/>
                      </a:lnTo>
                      <a:close/>
                      <a:moveTo>
                        <a:pt x="1" y="1"/>
                      </a:moveTo>
                      <a:lnTo>
                        <a:pt x="1" y="7578"/>
                      </a:lnTo>
                      <a:lnTo>
                        <a:pt x="3609" y="7578"/>
                      </a:lnTo>
                      <a:lnTo>
                        <a:pt x="36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7"/>
                <p:cNvSpPr/>
                <p:nvPr/>
              </p:nvSpPr>
              <p:spPr>
                <a:xfrm>
                  <a:off x="568804" y="734289"/>
                  <a:ext cx="174120" cy="174003"/>
                </a:xfrm>
                <a:custGeom>
                  <a:rect b="b" l="l" r="r" t="t"/>
                  <a:pathLst>
                    <a:path extrusionOk="0" h="1484" w="1485">
                      <a:moveTo>
                        <a:pt x="743" y="1"/>
                      </a:moveTo>
                      <a:cubicBezTo>
                        <a:pt x="333" y="1"/>
                        <a:pt x="1" y="333"/>
                        <a:pt x="1" y="743"/>
                      </a:cubicBezTo>
                      <a:cubicBezTo>
                        <a:pt x="1" y="1151"/>
                        <a:pt x="333" y="1483"/>
                        <a:pt x="743" y="1483"/>
                      </a:cubicBezTo>
                      <a:cubicBezTo>
                        <a:pt x="1153" y="1483"/>
                        <a:pt x="1485" y="1151"/>
                        <a:pt x="1485" y="743"/>
                      </a:cubicBezTo>
                      <a:cubicBezTo>
                        <a:pt x="1485" y="333"/>
                        <a:pt x="1153" y="1"/>
                        <a:pt x="7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7"/>
                <p:cNvSpPr/>
                <p:nvPr/>
              </p:nvSpPr>
              <p:spPr>
                <a:xfrm>
                  <a:off x="428389" y="1236258"/>
                  <a:ext cx="454815" cy="1165862"/>
                </a:xfrm>
                <a:custGeom>
                  <a:rect b="b" l="l" r="r" t="t"/>
                  <a:pathLst>
                    <a:path extrusionOk="0" h="6269" w="3232">
                      <a:moveTo>
                        <a:pt x="207" y="0"/>
                      </a:moveTo>
                      <a:lnTo>
                        <a:pt x="1539" y="2281"/>
                      </a:lnTo>
                      <a:lnTo>
                        <a:pt x="0" y="2310"/>
                      </a:lnTo>
                      <a:cubicBezTo>
                        <a:pt x="0" y="2310"/>
                        <a:pt x="2228" y="6269"/>
                        <a:pt x="2296" y="6269"/>
                      </a:cubicBezTo>
                      <a:cubicBezTo>
                        <a:pt x="2365" y="6269"/>
                        <a:pt x="1498" y="2942"/>
                        <a:pt x="1498" y="2942"/>
                      </a:cubicBezTo>
                      <a:lnTo>
                        <a:pt x="3231" y="2942"/>
                      </a:lnTo>
                      <a:lnTo>
                        <a:pt x="24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7"/>
                <p:cNvSpPr/>
                <p:nvPr/>
              </p:nvSpPr>
              <p:spPr>
                <a:xfrm>
                  <a:off x="2980615" y="2793391"/>
                  <a:ext cx="1035809" cy="1035574"/>
                </a:xfrm>
                <a:custGeom>
                  <a:rect b="b" l="l" r="r" t="t"/>
                  <a:pathLst>
                    <a:path extrusionOk="0" h="8832" w="8834">
                      <a:moveTo>
                        <a:pt x="4416" y="1345"/>
                      </a:moveTo>
                      <a:cubicBezTo>
                        <a:pt x="6114" y="1345"/>
                        <a:pt x="7489" y="2720"/>
                        <a:pt x="7489" y="4416"/>
                      </a:cubicBezTo>
                      <a:cubicBezTo>
                        <a:pt x="7489" y="6112"/>
                        <a:pt x="6114" y="7488"/>
                        <a:pt x="4416" y="7488"/>
                      </a:cubicBezTo>
                      <a:cubicBezTo>
                        <a:pt x="2720" y="7488"/>
                        <a:pt x="1345" y="6112"/>
                        <a:pt x="1345" y="4416"/>
                      </a:cubicBezTo>
                      <a:cubicBezTo>
                        <a:pt x="1345" y="2720"/>
                        <a:pt x="2720" y="1345"/>
                        <a:pt x="4416" y="1345"/>
                      </a:cubicBezTo>
                      <a:close/>
                      <a:moveTo>
                        <a:pt x="4416" y="0"/>
                      </a:moveTo>
                      <a:cubicBezTo>
                        <a:pt x="1978" y="0"/>
                        <a:pt x="1" y="1976"/>
                        <a:pt x="1" y="4416"/>
                      </a:cubicBezTo>
                      <a:cubicBezTo>
                        <a:pt x="1" y="6854"/>
                        <a:pt x="1978" y="8832"/>
                        <a:pt x="4416" y="8832"/>
                      </a:cubicBezTo>
                      <a:cubicBezTo>
                        <a:pt x="6856" y="8832"/>
                        <a:pt x="8833" y="6854"/>
                        <a:pt x="8833" y="4416"/>
                      </a:cubicBezTo>
                      <a:cubicBezTo>
                        <a:pt x="8833" y="1978"/>
                        <a:pt x="6856" y="0"/>
                        <a:pt x="44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7"/>
                <p:cNvSpPr/>
                <p:nvPr/>
              </p:nvSpPr>
              <p:spPr>
                <a:xfrm>
                  <a:off x="3138205" y="2950864"/>
                  <a:ext cx="720634" cy="720517"/>
                </a:xfrm>
                <a:custGeom>
                  <a:rect b="b" l="l" r="r" t="t"/>
                  <a:pathLst>
                    <a:path extrusionOk="0" h="6145" w="6146">
                      <a:moveTo>
                        <a:pt x="3031" y="246"/>
                      </a:moveTo>
                      <a:lnTo>
                        <a:pt x="3031" y="246"/>
                      </a:lnTo>
                      <a:cubicBezTo>
                        <a:pt x="3006" y="420"/>
                        <a:pt x="2990" y="595"/>
                        <a:pt x="2978" y="769"/>
                      </a:cubicBezTo>
                      <a:cubicBezTo>
                        <a:pt x="2959" y="1025"/>
                        <a:pt x="2951" y="1281"/>
                        <a:pt x="2951" y="1537"/>
                      </a:cubicBezTo>
                      <a:cubicBezTo>
                        <a:pt x="2951" y="1657"/>
                        <a:pt x="2954" y="1776"/>
                        <a:pt x="2956" y="1896"/>
                      </a:cubicBezTo>
                      <a:cubicBezTo>
                        <a:pt x="2994" y="1891"/>
                        <a:pt x="3034" y="1890"/>
                        <a:pt x="3072" y="1890"/>
                      </a:cubicBezTo>
                      <a:cubicBezTo>
                        <a:pt x="3112" y="1890"/>
                        <a:pt x="3150" y="1891"/>
                        <a:pt x="3188" y="1896"/>
                      </a:cubicBezTo>
                      <a:cubicBezTo>
                        <a:pt x="3192" y="1776"/>
                        <a:pt x="3194" y="1657"/>
                        <a:pt x="3194" y="1537"/>
                      </a:cubicBezTo>
                      <a:cubicBezTo>
                        <a:pt x="3195" y="1281"/>
                        <a:pt x="3187" y="1025"/>
                        <a:pt x="3168" y="769"/>
                      </a:cubicBezTo>
                      <a:cubicBezTo>
                        <a:pt x="3156" y="595"/>
                        <a:pt x="3139" y="420"/>
                        <a:pt x="3115" y="246"/>
                      </a:cubicBezTo>
                      <a:lnTo>
                        <a:pt x="3115" y="246"/>
                      </a:lnTo>
                      <a:cubicBezTo>
                        <a:pt x="3598" y="253"/>
                        <a:pt x="4053" y="382"/>
                        <a:pt x="4450" y="604"/>
                      </a:cubicBezTo>
                      <a:cubicBezTo>
                        <a:pt x="4342" y="742"/>
                        <a:pt x="4240" y="885"/>
                        <a:pt x="4142" y="1031"/>
                      </a:cubicBezTo>
                      <a:cubicBezTo>
                        <a:pt x="3998" y="1243"/>
                        <a:pt x="3864" y="1460"/>
                        <a:pt x="3735" y="1682"/>
                      </a:cubicBezTo>
                      <a:cubicBezTo>
                        <a:pt x="3676" y="1785"/>
                        <a:pt x="3618" y="1890"/>
                        <a:pt x="3561" y="1995"/>
                      </a:cubicBezTo>
                      <a:cubicBezTo>
                        <a:pt x="3632" y="2027"/>
                        <a:pt x="3700" y="2065"/>
                        <a:pt x="3762" y="2111"/>
                      </a:cubicBezTo>
                      <a:cubicBezTo>
                        <a:pt x="3824" y="2009"/>
                        <a:pt x="3886" y="1907"/>
                        <a:pt x="3946" y="1804"/>
                      </a:cubicBezTo>
                      <a:cubicBezTo>
                        <a:pt x="4074" y="1582"/>
                        <a:pt x="4195" y="1356"/>
                        <a:pt x="4308" y="1125"/>
                      </a:cubicBezTo>
                      <a:cubicBezTo>
                        <a:pt x="4384" y="968"/>
                        <a:pt x="4456" y="809"/>
                        <a:pt x="4522" y="645"/>
                      </a:cubicBezTo>
                      <a:cubicBezTo>
                        <a:pt x="4924" y="885"/>
                        <a:pt x="5260" y="1223"/>
                        <a:pt x="5501" y="1624"/>
                      </a:cubicBezTo>
                      <a:cubicBezTo>
                        <a:pt x="5337" y="1689"/>
                        <a:pt x="5177" y="1763"/>
                        <a:pt x="5020" y="1838"/>
                      </a:cubicBezTo>
                      <a:cubicBezTo>
                        <a:pt x="4790" y="1951"/>
                        <a:pt x="4563" y="2072"/>
                        <a:pt x="4342" y="2200"/>
                      </a:cubicBezTo>
                      <a:cubicBezTo>
                        <a:pt x="4238" y="2259"/>
                        <a:pt x="4137" y="2321"/>
                        <a:pt x="4035" y="2383"/>
                      </a:cubicBezTo>
                      <a:cubicBezTo>
                        <a:pt x="4080" y="2447"/>
                        <a:pt x="4118" y="2513"/>
                        <a:pt x="4151" y="2584"/>
                      </a:cubicBezTo>
                      <a:cubicBezTo>
                        <a:pt x="4255" y="2527"/>
                        <a:pt x="4360" y="2470"/>
                        <a:pt x="4463" y="2410"/>
                      </a:cubicBezTo>
                      <a:cubicBezTo>
                        <a:pt x="4685" y="2283"/>
                        <a:pt x="4903" y="2147"/>
                        <a:pt x="5116" y="2005"/>
                      </a:cubicBezTo>
                      <a:cubicBezTo>
                        <a:pt x="5260" y="1906"/>
                        <a:pt x="5403" y="1804"/>
                        <a:pt x="5542" y="1695"/>
                      </a:cubicBezTo>
                      <a:cubicBezTo>
                        <a:pt x="5763" y="2092"/>
                        <a:pt x="5894" y="2547"/>
                        <a:pt x="5901" y="3032"/>
                      </a:cubicBezTo>
                      <a:cubicBezTo>
                        <a:pt x="5725" y="3007"/>
                        <a:pt x="5551" y="2990"/>
                        <a:pt x="5376" y="2977"/>
                      </a:cubicBezTo>
                      <a:cubicBezTo>
                        <a:pt x="5120" y="2960"/>
                        <a:pt x="4865" y="2952"/>
                        <a:pt x="4609" y="2952"/>
                      </a:cubicBezTo>
                      <a:cubicBezTo>
                        <a:pt x="4489" y="2952"/>
                        <a:pt x="4370" y="2953"/>
                        <a:pt x="4251" y="2957"/>
                      </a:cubicBezTo>
                      <a:cubicBezTo>
                        <a:pt x="4254" y="2995"/>
                        <a:pt x="4257" y="3034"/>
                        <a:pt x="4257" y="3073"/>
                      </a:cubicBezTo>
                      <a:cubicBezTo>
                        <a:pt x="4257" y="3113"/>
                        <a:pt x="4254" y="3151"/>
                        <a:pt x="4251" y="3189"/>
                      </a:cubicBezTo>
                      <a:cubicBezTo>
                        <a:pt x="4370" y="3192"/>
                        <a:pt x="4489" y="3195"/>
                        <a:pt x="4609" y="3195"/>
                      </a:cubicBezTo>
                      <a:cubicBezTo>
                        <a:pt x="4865" y="3195"/>
                        <a:pt x="5120" y="3186"/>
                        <a:pt x="5376" y="3169"/>
                      </a:cubicBezTo>
                      <a:cubicBezTo>
                        <a:pt x="5551" y="3156"/>
                        <a:pt x="5725" y="3140"/>
                        <a:pt x="5901" y="3114"/>
                      </a:cubicBezTo>
                      <a:lnTo>
                        <a:pt x="5901" y="3114"/>
                      </a:lnTo>
                      <a:cubicBezTo>
                        <a:pt x="5894" y="3599"/>
                        <a:pt x="5763" y="4054"/>
                        <a:pt x="5542" y="4451"/>
                      </a:cubicBezTo>
                      <a:cubicBezTo>
                        <a:pt x="5403" y="4342"/>
                        <a:pt x="5260" y="4241"/>
                        <a:pt x="5116" y="4142"/>
                      </a:cubicBezTo>
                      <a:cubicBezTo>
                        <a:pt x="4903" y="3999"/>
                        <a:pt x="4685" y="3863"/>
                        <a:pt x="4463" y="3736"/>
                      </a:cubicBezTo>
                      <a:cubicBezTo>
                        <a:pt x="4360" y="3677"/>
                        <a:pt x="4257" y="3619"/>
                        <a:pt x="4151" y="3562"/>
                      </a:cubicBezTo>
                      <a:cubicBezTo>
                        <a:pt x="4118" y="3633"/>
                        <a:pt x="4080" y="3699"/>
                        <a:pt x="4035" y="3763"/>
                      </a:cubicBezTo>
                      <a:cubicBezTo>
                        <a:pt x="4137" y="3825"/>
                        <a:pt x="4238" y="3887"/>
                        <a:pt x="4342" y="3947"/>
                      </a:cubicBezTo>
                      <a:cubicBezTo>
                        <a:pt x="4563" y="4074"/>
                        <a:pt x="4790" y="4195"/>
                        <a:pt x="5020" y="4308"/>
                      </a:cubicBezTo>
                      <a:cubicBezTo>
                        <a:pt x="5178" y="4383"/>
                        <a:pt x="5337" y="4457"/>
                        <a:pt x="5501" y="4522"/>
                      </a:cubicBezTo>
                      <a:cubicBezTo>
                        <a:pt x="5260" y="4923"/>
                        <a:pt x="4924" y="5261"/>
                        <a:pt x="4522" y="5501"/>
                      </a:cubicBezTo>
                      <a:cubicBezTo>
                        <a:pt x="4456" y="5337"/>
                        <a:pt x="4384" y="5178"/>
                        <a:pt x="4308" y="5021"/>
                      </a:cubicBezTo>
                      <a:cubicBezTo>
                        <a:pt x="4195" y="4790"/>
                        <a:pt x="4074" y="4564"/>
                        <a:pt x="3946" y="4342"/>
                      </a:cubicBezTo>
                      <a:cubicBezTo>
                        <a:pt x="3886" y="4239"/>
                        <a:pt x="3826" y="4137"/>
                        <a:pt x="3762" y="4036"/>
                      </a:cubicBezTo>
                      <a:cubicBezTo>
                        <a:pt x="3700" y="4081"/>
                        <a:pt x="3632" y="4119"/>
                        <a:pt x="3561" y="4152"/>
                      </a:cubicBezTo>
                      <a:cubicBezTo>
                        <a:pt x="3618" y="4256"/>
                        <a:pt x="3676" y="4361"/>
                        <a:pt x="3735" y="4464"/>
                      </a:cubicBezTo>
                      <a:cubicBezTo>
                        <a:pt x="3864" y="4686"/>
                        <a:pt x="3998" y="4904"/>
                        <a:pt x="4142" y="5116"/>
                      </a:cubicBezTo>
                      <a:cubicBezTo>
                        <a:pt x="4240" y="5261"/>
                        <a:pt x="4342" y="5404"/>
                        <a:pt x="4450" y="5542"/>
                      </a:cubicBezTo>
                      <a:cubicBezTo>
                        <a:pt x="4055" y="5764"/>
                        <a:pt x="3598" y="5893"/>
                        <a:pt x="3115" y="5900"/>
                      </a:cubicBezTo>
                      <a:cubicBezTo>
                        <a:pt x="3139" y="5726"/>
                        <a:pt x="3156" y="5551"/>
                        <a:pt x="3168" y="5377"/>
                      </a:cubicBezTo>
                      <a:cubicBezTo>
                        <a:pt x="3187" y="5121"/>
                        <a:pt x="3195" y="4865"/>
                        <a:pt x="3194" y="4610"/>
                      </a:cubicBezTo>
                      <a:cubicBezTo>
                        <a:pt x="3194" y="4489"/>
                        <a:pt x="3192" y="4371"/>
                        <a:pt x="3188" y="4251"/>
                      </a:cubicBezTo>
                      <a:cubicBezTo>
                        <a:pt x="3150" y="4255"/>
                        <a:pt x="3112" y="4256"/>
                        <a:pt x="3072" y="4256"/>
                      </a:cubicBezTo>
                      <a:cubicBezTo>
                        <a:pt x="3034" y="4256"/>
                        <a:pt x="2994" y="4255"/>
                        <a:pt x="2956" y="4251"/>
                      </a:cubicBezTo>
                      <a:cubicBezTo>
                        <a:pt x="2954" y="4371"/>
                        <a:pt x="2951" y="4489"/>
                        <a:pt x="2951" y="4610"/>
                      </a:cubicBezTo>
                      <a:cubicBezTo>
                        <a:pt x="2951" y="4865"/>
                        <a:pt x="2959" y="5121"/>
                        <a:pt x="2978" y="5377"/>
                      </a:cubicBezTo>
                      <a:cubicBezTo>
                        <a:pt x="2990" y="5551"/>
                        <a:pt x="3006" y="5726"/>
                        <a:pt x="3031" y="5900"/>
                      </a:cubicBezTo>
                      <a:cubicBezTo>
                        <a:pt x="2546" y="5893"/>
                        <a:pt x="2091" y="5764"/>
                        <a:pt x="1696" y="5542"/>
                      </a:cubicBezTo>
                      <a:cubicBezTo>
                        <a:pt x="1804" y="5404"/>
                        <a:pt x="1905" y="5261"/>
                        <a:pt x="2004" y="5116"/>
                      </a:cubicBezTo>
                      <a:cubicBezTo>
                        <a:pt x="2146" y="4904"/>
                        <a:pt x="2282" y="4686"/>
                        <a:pt x="2411" y="4464"/>
                      </a:cubicBezTo>
                      <a:cubicBezTo>
                        <a:pt x="2470" y="4361"/>
                        <a:pt x="2528" y="4256"/>
                        <a:pt x="2585" y="4152"/>
                      </a:cubicBezTo>
                      <a:cubicBezTo>
                        <a:pt x="2512" y="4119"/>
                        <a:pt x="2446" y="4081"/>
                        <a:pt x="2384" y="4036"/>
                      </a:cubicBezTo>
                      <a:cubicBezTo>
                        <a:pt x="2320" y="4136"/>
                        <a:pt x="2259" y="4239"/>
                        <a:pt x="2200" y="4342"/>
                      </a:cubicBezTo>
                      <a:cubicBezTo>
                        <a:pt x="2071" y="4564"/>
                        <a:pt x="1950" y="4790"/>
                        <a:pt x="1838" y="5021"/>
                      </a:cubicBezTo>
                      <a:cubicBezTo>
                        <a:pt x="1762" y="5178"/>
                        <a:pt x="1688" y="5337"/>
                        <a:pt x="1623" y="5501"/>
                      </a:cubicBezTo>
                      <a:cubicBezTo>
                        <a:pt x="1222" y="5261"/>
                        <a:pt x="886" y="4923"/>
                        <a:pt x="645" y="4522"/>
                      </a:cubicBezTo>
                      <a:cubicBezTo>
                        <a:pt x="808" y="4457"/>
                        <a:pt x="968" y="4383"/>
                        <a:pt x="1126" y="4308"/>
                      </a:cubicBezTo>
                      <a:cubicBezTo>
                        <a:pt x="1356" y="4195"/>
                        <a:pt x="1582" y="4074"/>
                        <a:pt x="1803" y="3947"/>
                      </a:cubicBezTo>
                      <a:cubicBezTo>
                        <a:pt x="1906" y="3887"/>
                        <a:pt x="2009" y="3825"/>
                        <a:pt x="2111" y="3763"/>
                      </a:cubicBezTo>
                      <a:cubicBezTo>
                        <a:pt x="2066" y="3699"/>
                        <a:pt x="2026" y="3633"/>
                        <a:pt x="1995" y="3562"/>
                      </a:cubicBezTo>
                      <a:cubicBezTo>
                        <a:pt x="1889" y="3619"/>
                        <a:pt x="1785" y="3677"/>
                        <a:pt x="1681" y="3736"/>
                      </a:cubicBezTo>
                      <a:cubicBezTo>
                        <a:pt x="1459" y="3863"/>
                        <a:pt x="1242" y="3999"/>
                        <a:pt x="1030" y="4142"/>
                      </a:cubicBezTo>
                      <a:cubicBezTo>
                        <a:pt x="886" y="4241"/>
                        <a:pt x="743" y="4342"/>
                        <a:pt x="604" y="4451"/>
                      </a:cubicBezTo>
                      <a:cubicBezTo>
                        <a:pt x="381" y="4054"/>
                        <a:pt x="252" y="3599"/>
                        <a:pt x="245" y="3114"/>
                      </a:cubicBezTo>
                      <a:lnTo>
                        <a:pt x="245" y="3114"/>
                      </a:lnTo>
                      <a:cubicBezTo>
                        <a:pt x="419" y="3140"/>
                        <a:pt x="594" y="3155"/>
                        <a:pt x="768" y="3169"/>
                      </a:cubicBezTo>
                      <a:cubicBezTo>
                        <a:pt x="1026" y="3186"/>
                        <a:pt x="1281" y="3195"/>
                        <a:pt x="1537" y="3195"/>
                      </a:cubicBezTo>
                      <a:cubicBezTo>
                        <a:pt x="1656" y="3195"/>
                        <a:pt x="1776" y="3192"/>
                        <a:pt x="1895" y="3189"/>
                      </a:cubicBezTo>
                      <a:cubicBezTo>
                        <a:pt x="1891" y="3151"/>
                        <a:pt x="1889" y="3113"/>
                        <a:pt x="1889" y="3073"/>
                      </a:cubicBezTo>
                      <a:cubicBezTo>
                        <a:pt x="1889" y="3034"/>
                        <a:pt x="1891" y="2995"/>
                        <a:pt x="1895" y="2957"/>
                      </a:cubicBezTo>
                      <a:cubicBezTo>
                        <a:pt x="1776" y="2953"/>
                        <a:pt x="1656" y="2952"/>
                        <a:pt x="1537" y="2952"/>
                      </a:cubicBezTo>
                      <a:cubicBezTo>
                        <a:pt x="1281" y="2952"/>
                        <a:pt x="1026" y="2960"/>
                        <a:pt x="768" y="2977"/>
                      </a:cubicBezTo>
                      <a:cubicBezTo>
                        <a:pt x="594" y="2990"/>
                        <a:pt x="419" y="3007"/>
                        <a:pt x="245" y="3032"/>
                      </a:cubicBezTo>
                      <a:cubicBezTo>
                        <a:pt x="252" y="2547"/>
                        <a:pt x="381" y="2092"/>
                        <a:pt x="604" y="1695"/>
                      </a:cubicBezTo>
                      <a:cubicBezTo>
                        <a:pt x="743" y="1804"/>
                        <a:pt x="886" y="1906"/>
                        <a:pt x="1030" y="2005"/>
                      </a:cubicBezTo>
                      <a:cubicBezTo>
                        <a:pt x="1242" y="2147"/>
                        <a:pt x="1459" y="2283"/>
                        <a:pt x="1681" y="2410"/>
                      </a:cubicBezTo>
                      <a:cubicBezTo>
                        <a:pt x="1785" y="2470"/>
                        <a:pt x="1889" y="2527"/>
                        <a:pt x="1995" y="2584"/>
                      </a:cubicBezTo>
                      <a:cubicBezTo>
                        <a:pt x="2026" y="2513"/>
                        <a:pt x="2066" y="2447"/>
                        <a:pt x="2111" y="2383"/>
                      </a:cubicBezTo>
                      <a:cubicBezTo>
                        <a:pt x="2009" y="2321"/>
                        <a:pt x="1906" y="2259"/>
                        <a:pt x="1803" y="2200"/>
                      </a:cubicBezTo>
                      <a:cubicBezTo>
                        <a:pt x="1582" y="2072"/>
                        <a:pt x="1356" y="1951"/>
                        <a:pt x="1126" y="1838"/>
                      </a:cubicBezTo>
                      <a:cubicBezTo>
                        <a:pt x="968" y="1763"/>
                        <a:pt x="808" y="1689"/>
                        <a:pt x="645" y="1624"/>
                      </a:cubicBezTo>
                      <a:cubicBezTo>
                        <a:pt x="886" y="1223"/>
                        <a:pt x="1222" y="885"/>
                        <a:pt x="1623" y="645"/>
                      </a:cubicBezTo>
                      <a:cubicBezTo>
                        <a:pt x="1688" y="809"/>
                        <a:pt x="1762" y="968"/>
                        <a:pt x="1838" y="1125"/>
                      </a:cubicBezTo>
                      <a:cubicBezTo>
                        <a:pt x="1950" y="1356"/>
                        <a:pt x="2071" y="1582"/>
                        <a:pt x="2200" y="1804"/>
                      </a:cubicBezTo>
                      <a:cubicBezTo>
                        <a:pt x="2259" y="1907"/>
                        <a:pt x="2320" y="2009"/>
                        <a:pt x="2384" y="2111"/>
                      </a:cubicBezTo>
                      <a:cubicBezTo>
                        <a:pt x="2446" y="2065"/>
                        <a:pt x="2512" y="2027"/>
                        <a:pt x="2585" y="1995"/>
                      </a:cubicBezTo>
                      <a:cubicBezTo>
                        <a:pt x="2528" y="1890"/>
                        <a:pt x="2470" y="1785"/>
                        <a:pt x="2411" y="1682"/>
                      </a:cubicBezTo>
                      <a:cubicBezTo>
                        <a:pt x="2282" y="1460"/>
                        <a:pt x="2146" y="1243"/>
                        <a:pt x="2004" y="1031"/>
                      </a:cubicBezTo>
                      <a:cubicBezTo>
                        <a:pt x="1905" y="885"/>
                        <a:pt x="1804" y="742"/>
                        <a:pt x="1696" y="604"/>
                      </a:cubicBezTo>
                      <a:cubicBezTo>
                        <a:pt x="2091" y="382"/>
                        <a:pt x="2546" y="253"/>
                        <a:pt x="3031" y="246"/>
                      </a:cubicBezTo>
                      <a:close/>
                      <a:moveTo>
                        <a:pt x="3072" y="0"/>
                      </a:moveTo>
                      <a:cubicBezTo>
                        <a:pt x="1376" y="0"/>
                        <a:pt x="1" y="1377"/>
                        <a:pt x="1" y="3073"/>
                      </a:cubicBezTo>
                      <a:cubicBezTo>
                        <a:pt x="1" y="4769"/>
                        <a:pt x="1376" y="6145"/>
                        <a:pt x="3072" y="6145"/>
                      </a:cubicBezTo>
                      <a:cubicBezTo>
                        <a:pt x="4770" y="6145"/>
                        <a:pt x="6145" y="4769"/>
                        <a:pt x="6145" y="3073"/>
                      </a:cubicBezTo>
                      <a:cubicBezTo>
                        <a:pt x="6145" y="1377"/>
                        <a:pt x="4770" y="0"/>
                        <a:pt x="30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7"/>
                <p:cNvSpPr/>
                <p:nvPr/>
              </p:nvSpPr>
              <p:spPr>
                <a:xfrm>
                  <a:off x="3389599" y="3202257"/>
                  <a:ext cx="217738" cy="217855"/>
                </a:xfrm>
                <a:custGeom>
                  <a:rect b="b" l="l" r="r" t="t"/>
                  <a:pathLst>
                    <a:path extrusionOk="0" h="1858" w="1857">
                      <a:moveTo>
                        <a:pt x="928" y="0"/>
                      </a:moveTo>
                      <a:cubicBezTo>
                        <a:pt x="858" y="0"/>
                        <a:pt x="801" y="58"/>
                        <a:pt x="801" y="129"/>
                      </a:cubicBezTo>
                      <a:cubicBezTo>
                        <a:pt x="801" y="200"/>
                        <a:pt x="858" y="256"/>
                        <a:pt x="928" y="256"/>
                      </a:cubicBezTo>
                      <a:cubicBezTo>
                        <a:pt x="999" y="256"/>
                        <a:pt x="1057" y="200"/>
                        <a:pt x="1057" y="129"/>
                      </a:cubicBezTo>
                      <a:cubicBezTo>
                        <a:pt x="1057" y="58"/>
                        <a:pt x="999" y="0"/>
                        <a:pt x="928" y="0"/>
                      </a:cubicBezTo>
                      <a:close/>
                      <a:moveTo>
                        <a:pt x="363" y="235"/>
                      </a:moveTo>
                      <a:cubicBezTo>
                        <a:pt x="330" y="235"/>
                        <a:pt x="297" y="248"/>
                        <a:pt x="272" y="273"/>
                      </a:cubicBezTo>
                      <a:cubicBezTo>
                        <a:pt x="223" y="323"/>
                        <a:pt x="223" y="403"/>
                        <a:pt x="272" y="454"/>
                      </a:cubicBezTo>
                      <a:cubicBezTo>
                        <a:pt x="297" y="479"/>
                        <a:pt x="330" y="491"/>
                        <a:pt x="363" y="491"/>
                      </a:cubicBezTo>
                      <a:cubicBezTo>
                        <a:pt x="396" y="491"/>
                        <a:pt x="429" y="479"/>
                        <a:pt x="453" y="454"/>
                      </a:cubicBezTo>
                      <a:cubicBezTo>
                        <a:pt x="504" y="403"/>
                        <a:pt x="504" y="323"/>
                        <a:pt x="453" y="273"/>
                      </a:cubicBezTo>
                      <a:cubicBezTo>
                        <a:pt x="429" y="248"/>
                        <a:pt x="396" y="235"/>
                        <a:pt x="363" y="235"/>
                      </a:cubicBezTo>
                      <a:close/>
                      <a:moveTo>
                        <a:pt x="1494" y="235"/>
                      </a:moveTo>
                      <a:cubicBezTo>
                        <a:pt x="1462" y="235"/>
                        <a:pt x="1429" y="248"/>
                        <a:pt x="1405" y="273"/>
                      </a:cubicBezTo>
                      <a:cubicBezTo>
                        <a:pt x="1354" y="323"/>
                        <a:pt x="1354" y="403"/>
                        <a:pt x="1405" y="454"/>
                      </a:cubicBezTo>
                      <a:cubicBezTo>
                        <a:pt x="1429" y="479"/>
                        <a:pt x="1462" y="491"/>
                        <a:pt x="1494" y="491"/>
                      </a:cubicBezTo>
                      <a:cubicBezTo>
                        <a:pt x="1527" y="491"/>
                        <a:pt x="1559" y="479"/>
                        <a:pt x="1584" y="454"/>
                      </a:cubicBezTo>
                      <a:cubicBezTo>
                        <a:pt x="1635" y="403"/>
                        <a:pt x="1635" y="323"/>
                        <a:pt x="1584" y="273"/>
                      </a:cubicBezTo>
                      <a:cubicBezTo>
                        <a:pt x="1559" y="248"/>
                        <a:pt x="1527" y="235"/>
                        <a:pt x="1494" y="235"/>
                      </a:cubicBezTo>
                      <a:close/>
                      <a:moveTo>
                        <a:pt x="128" y="800"/>
                      </a:moveTo>
                      <a:cubicBezTo>
                        <a:pt x="58" y="800"/>
                        <a:pt x="1" y="858"/>
                        <a:pt x="1" y="929"/>
                      </a:cubicBezTo>
                      <a:cubicBezTo>
                        <a:pt x="1" y="1000"/>
                        <a:pt x="58" y="1056"/>
                        <a:pt x="128" y="1056"/>
                      </a:cubicBezTo>
                      <a:cubicBezTo>
                        <a:pt x="199" y="1056"/>
                        <a:pt x="257" y="1000"/>
                        <a:pt x="257" y="929"/>
                      </a:cubicBezTo>
                      <a:cubicBezTo>
                        <a:pt x="257" y="858"/>
                        <a:pt x="199" y="800"/>
                        <a:pt x="128" y="800"/>
                      </a:cubicBezTo>
                      <a:close/>
                      <a:moveTo>
                        <a:pt x="1728" y="800"/>
                      </a:moveTo>
                      <a:cubicBezTo>
                        <a:pt x="1658" y="800"/>
                        <a:pt x="1601" y="858"/>
                        <a:pt x="1601" y="929"/>
                      </a:cubicBezTo>
                      <a:cubicBezTo>
                        <a:pt x="1601" y="1000"/>
                        <a:pt x="1658" y="1056"/>
                        <a:pt x="1728" y="1056"/>
                      </a:cubicBezTo>
                      <a:cubicBezTo>
                        <a:pt x="1729" y="1056"/>
                        <a:pt x="1730" y="1056"/>
                        <a:pt x="1731" y="1056"/>
                      </a:cubicBezTo>
                      <a:cubicBezTo>
                        <a:pt x="1800" y="1056"/>
                        <a:pt x="1857" y="999"/>
                        <a:pt x="1857" y="929"/>
                      </a:cubicBezTo>
                      <a:cubicBezTo>
                        <a:pt x="1857" y="858"/>
                        <a:pt x="1799" y="800"/>
                        <a:pt x="1728" y="800"/>
                      </a:cubicBezTo>
                      <a:close/>
                      <a:moveTo>
                        <a:pt x="363" y="1367"/>
                      </a:moveTo>
                      <a:cubicBezTo>
                        <a:pt x="330" y="1367"/>
                        <a:pt x="297" y="1379"/>
                        <a:pt x="272" y="1404"/>
                      </a:cubicBezTo>
                      <a:cubicBezTo>
                        <a:pt x="223" y="1455"/>
                        <a:pt x="223" y="1535"/>
                        <a:pt x="272" y="1585"/>
                      </a:cubicBezTo>
                      <a:cubicBezTo>
                        <a:pt x="297" y="1610"/>
                        <a:pt x="330" y="1623"/>
                        <a:pt x="363" y="1623"/>
                      </a:cubicBezTo>
                      <a:cubicBezTo>
                        <a:pt x="396" y="1623"/>
                        <a:pt x="429" y="1610"/>
                        <a:pt x="453" y="1585"/>
                      </a:cubicBezTo>
                      <a:cubicBezTo>
                        <a:pt x="504" y="1535"/>
                        <a:pt x="504" y="1453"/>
                        <a:pt x="453" y="1404"/>
                      </a:cubicBezTo>
                      <a:cubicBezTo>
                        <a:pt x="429" y="1379"/>
                        <a:pt x="396" y="1367"/>
                        <a:pt x="363" y="1367"/>
                      </a:cubicBezTo>
                      <a:close/>
                      <a:moveTo>
                        <a:pt x="1494" y="1367"/>
                      </a:moveTo>
                      <a:cubicBezTo>
                        <a:pt x="1462" y="1367"/>
                        <a:pt x="1429" y="1379"/>
                        <a:pt x="1405" y="1404"/>
                      </a:cubicBezTo>
                      <a:cubicBezTo>
                        <a:pt x="1354" y="1455"/>
                        <a:pt x="1354" y="1535"/>
                        <a:pt x="1405" y="1585"/>
                      </a:cubicBezTo>
                      <a:cubicBezTo>
                        <a:pt x="1429" y="1610"/>
                        <a:pt x="1462" y="1623"/>
                        <a:pt x="1494" y="1623"/>
                      </a:cubicBezTo>
                      <a:cubicBezTo>
                        <a:pt x="1527" y="1623"/>
                        <a:pt x="1559" y="1610"/>
                        <a:pt x="1584" y="1585"/>
                      </a:cubicBezTo>
                      <a:cubicBezTo>
                        <a:pt x="1635" y="1535"/>
                        <a:pt x="1635" y="1453"/>
                        <a:pt x="1584" y="1404"/>
                      </a:cubicBezTo>
                      <a:cubicBezTo>
                        <a:pt x="1559" y="1379"/>
                        <a:pt x="1527" y="1367"/>
                        <a:pt x="1494" y="1367"/>
                      </a:cubicBezTo>
                      <a:close/>
                      <a:moveTo>
                        <a:pt x="928" y="1600"/>
                      </a:moveTo>
                      <a:cubicBezTo>
                        <a:pt x="858" y="1600"/>
                        <a:pt x="801" y="1658"/>
                        <a:pt x="801" y="1729"/>
                      </a:cubicBezTo>
                      <a:cubicBezTo>
                        <a:pt x="801" y="1800"/>
                        <a:pt x="858" y="1858"/>
                        <a:pt x="928" y="1858"/>
                      </a:cubicBezTo>
                      <a:cubicBezTo>
                        <a:pt x="999" y="1858"/>
                        <a:pt x="1057" y="1800"/>
                        <a:pt x="1057" y="1729"/>
                      </a:cubicBezTo>
                      <a:cubicBezTo>
                        <a:pt x="1057" y="1658"/>
                        <a:pt x="999" y="1600"/>
                        <a:pt x="928" y="160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7"/>
                <p:cNvSpPr/>
                <p:nvPr/>
              </p:nvSpPr>
              <p:spPr>
                <a:xfrm>
                  <a:off x="3159897" y="3432427"/>
                  <a:ext cx="1642" cy="3752"/>
                </a:xfrm>
                <a:custGeom>
                  <a:rect b="b" l="l" r="r" t="t"/>
                  <a:pathLst>
                    <a:path extrusionOk="0" h="32" w="14">
                      <a:moveTo>
                        <a:pt x="1" y="1"/>
                      </a:moveTo>
                      <a:cubicBezTo>
                        <a:pt x="5" y="11"/>
                        <a:pt x="9" y="22"/>
                        <a:pt x="14" y="32"/>
                      </a:cubicBezTo>
                      <a:lnTo>
                        <a:pt x="14" y="32"/>
                      </a:lnTo>
                      <a:cubicBezTo>
                        <a:pt x="9" y="22"/>
                        <a:pt x="5" y="11"/>
                        <a:pt x="1" y="1"/>
                      </a:cubicBezTo>
                      <a:close/>
                    </a:path>
                  </a:pathLst>
                </a:custGeom>
                <a:solidFill>
                  <a:srgbClr val="D2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7"/>
                <p:cNvSpPr/>
                <p:nvPr/>
              </p:nvSpPr>
              <p:spPr>
                <a:xfrm>
                  <a:off x="4059709" y="2236199"/>
                  <a:ext cx="198039" cy="43852"/>
                </a:xfrm>
                <a:custGeom>
                  <a:rect b="b" l="l" r="r" t="t"/>
                  <a:pathLst>
                    <a:path extrusionOk="0" h="374" w="1689">
                      <a:moveTo>
                        <a:pt x="845" y="0"/>
                      </a:moveTo>
                      <a:cubicBezTo>
                        <a:pt x="474" y="0"/>
                        <a:pt x="153" y="153"/>
                        <a:pt x="1" y="374"/>
                      </a:cubicBezTo>
                      <a:lnTo>
                        <a:pt x="1688" y="374"/>
                      </a:lnTo>
                      <a:cubicBezTo>
                        <a:pt x="1536" y="153"/>
                        <a:pt x="1215" y="0"/>
                        <a:pt x="8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7"/>
                <p:cNvSpPr/>
                <p:nvPr/>
              </p:nvSpPr>
              <p:spPr>
                <a:xfrm>
                  <a:off x="4059709" y="2348411"/>
                  <a:ext cx="198039" cy="43852"/>
                </a:xfrm>
                <a:custGeom>
                  <a:rect b="b" l="l" r="r" t="t"/>
                  <a:pathLst>
                    <a:path extrusionOk="0" h="374" w="1689">
                      <a:moveTo>
                        <a:pt x="1" y="0"/>
                      </a:moveTo>
                      <a:cubicBezTo>
                        <a:pt x="153" y="221"/>
                        <a:pt x="474" y="373"/>
                        <a:pt x="845" y="373"/>
                      </a:cubicBezTo>
                      <a:cubicBezTo>
                        <a:pt x="1215" y="373"/>
                        <a:pt x="1536" y="221"/>
                        <a:pt x="16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7"/>
                <p:cNvSpPr/>
                <p:nvPr/>
              </p:nvSpPr>
              <p:spPr>
                <a:xfrm>
                  <a:off x="5715110" y="2314290"/>
                  <a:ext cx="198039" cy="43618"/>
                </a:xfrm>
                <a:custGeom>
                  <a:rect b="b" l="l" r="r" t="t"/>
                  <a:pathLst>
                    <a:path extrusionOk="0" h="372" w="1689">
                      <a:moveTo>
                        <a:pt x="844" y="0"/>
                      </a:moveTo>
                      <a:cubicBezTo>
                        <a:pt x="474" y="0"/>
                        <a:pt x="153" y="151"/>
                        <a:pt x="0" y="372"/>
                      </a:cubicBezTo>
                      <a:lnTo>
                        <a:pt x="1688" y="372"/>
                      </a:lnTo>
                      <a:cubicBezTo>
                        <a:pt x="1537" y="151"/>
                        <a:pt x="1216" y="0"/>
                        <a:pt x="8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7"/>
                <p:cNvSpPr/>
                <p:nvPr/>
              </p:nvSpPr>
              <p:spPr>
                <a:xfrm>
                  <a:off x="1959678" y="2835134"/>
                  <a:ext cx="911286" cy="575241"/>
                </a:xfrm>
                <a:custGeom>
                  <a:rect b="b" l="l" r="r" t="t"/>
                  <a:pathLst>
                    <a:path extrusionOk="0" h="4906" w="7772">
                      <a:moveTo>
                        <a:pt x="760" y="1"/>
                      </a:moveTo>
                      <a:cubicBezTo>
                        <a:pt x="623" y="485"/>
                        <a:pt x="478" y="965"/>
                        <a:pt x="374" y="1428"/>
                      </a:cubicBezTo>
                      <a:cubicBezTo>
                        <a:pt x="1" y="3089"/>
                        <a:pt x="1493" y="3955"/>
                        <a:pt x="3359" y="4432"/>
                      </a:cubicBezTo>
                      <a:cubicBezTo>
                        <a:pt x="3987" y="4591"/>
                        <a:pt x="6989" y="4841"/>
                        <a:pt x="7644" y="4895"/>
                      </a:cubicBezTo>
                      <a:lnTo>
                        <a:pt x="7644" y="4895"/>
                      </a:lnTo>
                      <a:cubicBezTo>
                        <a:pt x="7504" y="4883"/>
                        <a:pt x="7364" y="4871"/>
                        <a:pt x="7228" y="4859"/>
                      </a:cubicBezTo>
                      <a:cubicBezTo>
                        <a:pt x="7191" y="4593"/>
                        <a:pt x="7171" y="4323"/>
                        <a:pt x="7171" y="4047"/>
                      </a:cubicBezTo>
                      <a:cubicBezTo>
                        <a:pt x="7171" y="3352"/>
                        <a:pt x="7291" y="2683"/>
                        <a:pt x="7512" y="2061"/>
                      </a:cubicBezTo>
                      <a:cubicBezTo>
                        <a:pt x="4651" y="1317"/>
                        <a:pt x="2101" y="553"/>
                        <a:pt x="760" y="1"/>
                      </a:cubicBezTo>
                      <a:close/>
                      <a:moveTo>
                        <a:pt x="7644" y="4895"/>
                      </a:moveTo>
                      <a:lnTo>
                        <a:pt x="7644" y="4895"/>
                      </a:lnTo>
                      <a:cubicBezTo>
                        <a:pt x="7652" y="4896"/>
                        <a:pt x="7660" y="4896"/>
                        <a:pt x="7667" y="4897"/>
                      </a:cubicBezTo>
                      <a:cubicBezTo>
                        <a:pt x="7701" y="4900"/>
                        <a:pt x="7736" y="4903"/>
                        <a:pt x="7770" y="4905"/>
                      </a:cubicBezTo>
                      <a:cubicBezTo>
                        <a:pt x="7772" y="4905"/>
                        <a:pt x="7727" y="4902"/>
                        <a:pt x="7644" y="489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7"/>
                <p:cNvSpPr/>
                <p:nvPr/>
              </p:nvSpPr>
              <p:spPr>
                <a:xfrm>
                  <a:off x="5715110" y="2426268"/>
                  <a:ext cx="198157" cy="43852"/>
                </a:xfrm>
                <a:custGeom>
                  <a:rect b="b" l="l" r="r" t="t"/>
                  <a:pathLst>
                    <a:path extrusionOk="0" h="374" w="1690">
                      <a:moveTo>
                        <a:pt x="0" y="1"/>
                      </a:moveTo>
                      <a:cubicBezTo>
                        <a:pt x="153" y="221"/>
                        <a:pt x="474" y="374"/>
                        <a:pt x="844" y="374"/>
                      </a:cubicBezTo>
                      <a:cubicBezTo>
                        <a:pt x="1216" y="374"/>
                        <a:pt x="1537" y="221"/>
                        <a:pt x="16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7"/>
                <p:cNvSpPr/>
                <p:nvPr/>
              </p:nvSpPr>
              <p:spPr>
                <a:xfrm>
                  <a:off x="8403524" y="3374152"/>
                  <a:ext cx="934854" cy="118542"/>
                </a:xfrm>
                <a:custGeom>
                  <a:rect b="b" l="l" r="r" t="t"/>
                  <a:pathLst>
                    <a:path extrusionOk="0" h="1011" w="7973">
                      <a:moveTo>
                        <a:pt x="1794" y="0"/>
                      </a:moveTo>
                      <a:cubicBezTo>
                        <a:pt x="1763" y="339"/>
                        <a:pt x="1704" y="672"/>
                        <a:pt x="1617" y="992"/>
                      </a:cubicBezTo>
                      <a:lnTo>
                        <a:pt x="6" y="992"/>
                      </a:lnTo>
                      <a:cubicBezTo>
                        <a:pt x="5" y="998"/>
                        <a:pt x="2" y="1005"/>
                        <a:pt x="0" y="1011"/>
                      </a:cubicBezTo>
                      <a:lnTo>
                        <a:pt x="6300" y="1011"/>
                      </a:lnTo>
                      <a:cubicBezTo>
                        <a:pt x="7027" y="1011"/>
                        <a:pt x="7656" y="601"/>
                        <a:pt x="79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7"/>
                <p:cNvSpPr/>
                <p:nvPr/>
              </p:nvSpPr>
              <p:spPr>
                <a:xfrm>
                  <a:off x="9014187" y="2932806"/>
                  <a:ext cx="349412" cy="400300"/>
                </a:xfrm>
                <a:custGeom>
                  <a:rect b="b" l="l" r="r" t="t"/>
                  <a:pathLst>
                    <a:path extrusionOk="0" h="3414" w="2980">
                      <a:moveTo>
                        <a:pt x="2193" y="0"/>
                      </a:moveTo>
                      <a:cubicBezTo>
                        <a:pt x="884" y="0"/>
                        <a:pt x="1" y="1336"/>
                        <a:pt x="511" y="2540"/>
                      </a:cubicBezTo>
                      <a:lnTo>
                        <a:pt x="761" y="3132"/>
                      </a:lnTo>
                      <a:cubicBezTo>
                        <a:pt x="833" y="3302"/>
                        <a:pt x="1000" y="3414"/>
                        <a:pt x="1185" y="3414"/>
                      </a:cubicBezTo>
                      <a:lnTo>
                        <a:pt x="2899" y="3414"/>
                      </a:lnTo>
                      <a:cubicBezTo>
                        <a:pt x="2951" y="3240"/>
                        <a:pt x="2979" y="3057"/>
                        <a:pt x="2979" y="2868"/>
                      </a:cubicBezTo>
                      <a:lnTo>
                        <a:pt x="2979" y="2427"/>
                      </a:lnTo>
                      <a:cubicBezTo>
                        <a:pt x="2979" y="2544"/>
                        <a:pt x="2962" y="2657"/>
                        <a:pt x="2930" y="2765"/>
                      </a:cubicBezTo>
                      <a:lnTo>
                        <a:pt x="1867" y="2765"/>
                      </a:lnTo>
                      <a:cubicBezTo>
                        <a:pt x="1754" y="2765"/>
                        <a:pt x="1649" y="2696"/>
                        <a:pt x="1605" y="2591"/>
                      </a:cubicBezTo>
                      <a:lnTo>
                        <a:pt x="1508" y="2359"/>
                      </a:lnTo>
                      <a:cubicBezTo>
                        <a:pt x="1164" y="1548"/>
                        <a:pt x="1759" y="649"/>
                        <a:pt x="2640" y="649"/>
                      </a:cubicBezTo>
                      <a:lnTo>
                        <a:pt x="2979" y="649"/>
                      </a:lnTo>
                      <a:lnTo>
                        <a:pt x="29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7"/>
                <p:cNvSpPr/>
                <p:nvPr/>
              </p:nvSpPr>
              <p:spPr>
                <a:xfrm>
                  <a:off x="3678866" y="2003683"/>
                  <a:ext cx="3694509" cy="1488989"/>
                </a:xfrm>
                <a:custGeom>
                  <a:rect b="b" l="l" r="r" t="t"/>
                  <a:pathLst>
                    <a:path extrusionOk="0" h="12699" w="31509">
                      <a:moveTo>
                        <a:pt x="29135" y="0"/>
                      </a:moveTo>
                      <a:cubicBezTo>
                        <a:pt x="29039" y="0"/>
                        <a:pt x="28942" y="18"/>
                        <a:pt x="28849" y="54"/>
                      </a:cubicBezTo>
                      <a:lnTo>
                        <a:pt x="27849" y="443"/>
                      </a:lnTo>
                      <a:cubicBezTo>
                        <a:pt x="27621" y="532"/>
                        <a:pt x="27471" y="751"/>
                        <a:pt x="27471" y="994"/>
                      </a:cubicBezTo>
                      <a:lnTo>
                        <a:pt x="27471" y="1431"/>
                      </a:lnTo>
                      <a:cubicBezTo>
                        <a:pt x="27471" y="1759"/>
                        <a:pt x="27737" y="2023"/>
                        <a:pt x="28064" y="2023"/>
                      </a:cubicBezTo>
                      <a:lnTo>
                        <a:pt x="30048" y="2023"/>
                      </a:lnTo>
                      <a:cubicBezTo>
                        <a:pt x="30078" y="2023"/>
                        <a:pt x="30107" y="2022"/>
                        <a:pt x="30136" y="2017"/>
                      </a:cubicBezTo>
                      <a:lnTo>
                        <a:pt x="30136" y="2017"/>
                      </a:lnTo>
                      <a:cubicBezTo>
                        <a:pt x="30139" y="3866"/>
                        <a:pt x="30093" y="9147"/>
                        <a:pt x="29538" y="11670"/>
                      </a:cubicBezTo>
                      <a:lnTo>
                        <a:pt x="15313" y="11670"/>
                      </a:lnTo>
                      <a:cubicBezTo>
                        <a:pt x="16113" y="6977"/>
                        <a:pt x="14568" y="788"/>
                        <a:pt x="14552" y="725"/>
                      </a:cubicBezTo>
                      <a:lnTo>
                        <a:pt x="14416" y="759"/>
                      </a:lnTo>
                      <a:cubicBezTo>
                        <a:pt x="14432" y="822"/>
                        <a:pt x="15976" y="7004"/>
                        <a:pt x="15171" y="11670"/>
                      </a:cubicBezTo>
                      <a:lnTo>
                        <a:pt x="5876" y="11670"/>
                      </a:lnTo>
                      <a:cubicBezTo>
                        <a:pt x="5093" y="9261"/>
                        <a:pt x="4279" y="7731"/>
                        <a:pt x="2416" y="5155"/>
                      </a:cubicBezTo>
                      <a:cubicBezTo>
                        <a:pt x="1476" y="3858"/>
                        <a:pt x="148" y="1147"/>
                        <a:pt x="306" y="202"/>
                      </a:cubicBezTo>
                      <a:lnTo>
                        <a:pt x="167" y="180"/>
                      </a:lnTo>
                      <a:lnTo>
                        <a:pt x="167" y="180"/>
                      </a:lnTo>
                      <a:cubicBezTo>
                        <a:pt x="1" y="1172"/>
                        <a:pt x="1328" y="3890"/>
                        <a:pt x="2302" y="5237"/>
                      </a:cubicBezTo>
                      <a:cubicBezTo>
                        <a:pt x="4149" y="7790"/>
                        <a:pt x="4959" y="9309"/>
                        <a:pt x="5735" y="11687"/>
                      </a:cubicBezTo>
                      <a:cubicBezTo>
                        <a:pt x="5373" y="11678"/>
                        <a:pt x="4924" y="11640"/>
                        <a:pt x="4402" y="11577"/>
                      </a:cubicBezTo>
                      <a:cubicBezTo>
                        <a:pt x="4375" y="11951"/>
                        <a:pt x="4312" y="12316"/>
                        <a:pt x="4218" y="12668"/>
                      </a:cubicBezTo>
                      <a:lnTo>
                        <a:pt x="3318" y="12668"/>
                      </a:lnTo>
                      <a:cubicBezTo>
                        <a:pt x="3311" y="12678"/>
                        <a:pt x="3302" y="12688"/>
                        <a:pt x="3295" y="12699"/>
                      </a:cubicBezTo>
                      <a:lnTo>
                        <a:pt x="31508" y="12699"/>
                      </a:lnTo>
                      <a:cubicBezTo>
                        <a:pt x="31504" y="12693"/>
                        <a:pt x="31500" y="12686"/>
                        <a:pt x="31497" y="12680"/>
                      </a:cubicBezTo>
                      <a:lnTo>
                        <a:pt x="30401" y="12680"/>
                      </a:lnTo>
                      <a:cubicBezTo>
                        <a:pt x="30317" y="12360"/>
                        <a:pt x="30257" y="12027"/>
                        <a:pt x="30226" y="11688"/>
                      </a:cubicBezTo>
                      <a:lnTo>
                        <a:pt x="29678" y="11688"/>
                      </a:lnTo>
                      <a:cubicBezTo>
                        <a:pt x="30236" y="9131"/>
                        <a:pt x="30278" y="3801"/>
                        <a:pt x="30276" y="1982"/>
                      </a:cubicBezTo>
                      <a:cubicBezTo>
                        <a:pt x="30327" y="1964"/>
                        <a:pt x="30373" y="1940"/>
                        <a:pt x="30417" y="1910"/>
                      </a:cubicBezTo>
                      <a:cubicBezTo>
                        <a:pt x="30594" y="1791"/>
                        <a:pt x="30710" y="1590"/>
                        <a:pt x="30710" y="1361"/>
                      </a:cubicBezTo>
                      <a:cubicBezTo>
                        <a:pt x="30710" y="1110"/>
                        <a:pt x="30589" y="872"/>
                        <a:pt x="30386" y="724"/>
                      </a:cubicBezTo>
                      <a:lnTo>
                        <a:pt x="29600" y="152"/>
                      </a:lnTo>
                      <a:cubicBezTo>
                        <a:pt x="29463" y="52"/>
                        <a:pt x="29300" y="0"/>
                        <a:pt x="291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7"/>
                <p:cNvSpPr/>
                <p:nvPr/>
              </p:nvSpPr>
              <p:spPr>
                <a:xfrm>
                  <a:off x="8229636" y="3490468"/>
                  <a:ext cx="1290" cy="2228"/>
                </a:xfrm>
                <a:custGeom>
                  <a:rect b="b" l="l" r="r" t="t"/>
                  <a:pathLst>
                    <a:path extrusionOk="0" h="19" w="11">
                      <a:moveTo>
                        <a:pt x="1" y="19"/>
                      </a:moveTo>
                      <a:lnTo>
                        <a:pt x="1" y="19"/>
                      </a:lnTo>
                      <a:cubicBezTo>
                        <a:pt x="3" y="12"/>
                        <a:pt x="8" y="6"/>
                        <a:pt x="10" y="0"/>
                      </a:cubicBezTo>
                      <a:lnTo>
                        <a:pt x="10" y="0"/>
                      </a:lnTo>
                      <a:cubicBezTo>
                        <a:pt x="8" y="6"/>
                        <a:pt x="3" y="12"/>
                        <a:pt x="1" y="19"/>
                      </a:cubicBezTo>
                      <a:close/>
                    </a:path>
                  </a:pathLst>
                </a:custGeom>
                <a:solidFill>
                  <a:srgbClr val="BEC1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7"/>
                <p:cNvSpPr/>
                <p:nvPr/>
              </p:nvSpPr>
              <p:spPr>
                <a:xfrm>
                  <a:off x="2800160" y="2567208"/>
                  <a:ext cx="6495789" cy="923363"/>
                </a:xfrm>
                <a:custGeom>
                  <a:rect b="b" l="l" r="r" t="t"/>
                  <a:pathLst>
                    <a:path extrusionOk="0" h="7875" w="55400">
                      <a:moveTo>
                        <a:pt x="53039" y="0"/>
                      </a:moveTo>
                      <a:lnTo>
                        <a:pt x="53039" y="0"/>
                      </a:lnTo>
                      <a:cubicBezTo>
                        <a:pt x="53298" y="479"/>
                        <a:pt x="53445" y="1028"/>
                        <a:pt x="53445" y="1611"/>
                      </a:cubicBezTo>
                      <a:cubicBezTo>
                        <a:pt x="53445" y="1729"/>
                        <a:pt x="53439" y="1845"/>
                        <a:pt x="53427" y="1959"/>
                      </a:cubicBezTo>
                      <a:lnTo>
                        <a:pt x="52440" y="1566"/>
                      </a:lnTo>
                      <a:lnTo>
                        <a:pt x="52440" y="1566"/>
                      </a:lnTo>
                      <a:lnTo>
                        <a:pt x="54529" y="2399"/>
                      </a:lnTo>
                      <a:cubicBezTo>
                        <a:pt x="54602" y="2427"/>
                        <a:pt x="54678" y="2441"/>
                        <a:pt x="54753" y="2441"/>
                      </a:cubicBezTo>
                      <a:cubicBezTo>
                        <a:pt x="54946" y="2441"/>
                        <a:pt x="55134" y="2349"/>
                        <a:pt x="55251" y="2184"/>
                      </a:cubicBezTo>
                      <a:cubicBezTo>
                        <a:pt x="55393" y="1982"/>
                        <a:pt x="55400" y="1715"/>
                        <a:pt x="55267" y="1507"/>
                      </a:cubicBezTo>
                      <a:lnTo>
                        <a:pt x="54755" y="703"/>
                      </a:lnTo>
                      <a:cubicBezTo>
                        <a:pt x="54505" y="308"/>
                        <a:pt x="54081" y="59"/>
                        <a:pt x="53615" y="33"/>
                      </a:cubicBezTo>
                      <a:lnTo>
                        <a:pt x="53039" y="0"/>
                      </a:lnTo>
                      <a:close/>
                      <a:moveTo>
                        <a:pt x="5955" y="390"/>
                      </a:moveTo>
                      <a:cubicBezTo>
                        <a:pt x="2672" y="390"/>
                        <a:pt x="0" y="3062"/>
                        <a:pt x="0" y="6345"/>
                      </a:cubicBezTo>
                      <a:cubicBezTo>
                        <a:pt x="0" y="6621"/>
                        <a:pt x="21" y="6892"/>
                        <a:pt x="58" y="7158"/>
                      </a:cubicBezTo>
                      <a:cubicBezTo>
                        <a:pt x="307" y="7179"/>
                        <a:pt x="561" y="7200"/>
                        <a:pt x="822" y="7221"/>
                      </a:cubicBezTo>
                      <a:cubicBezTo>
                        <a:pt x="773" y="6936"/>
                        <a:pt x="747" y="6643"/>
                        <a:pt x="747" y="6345"/>
                      </a:cubicBezTo>
                      <a:cubicBezTo>
                        <a:pt x="747" y="3469"/>
                        <a:pt x="3079" y="1136"/>
                        <a:pt x="5955" y="1136"/>
                      </a:cubicBezTo>
                      <a:cubicBezTo>
                        <a:pt x="8832" y="1136"/>
                        <a:pt x="11164" y="3469"/>
                        <a:pt x="11164" y="6345"/>
                      </a:cubicBezTo>
                      <a:cubicBezTo>
                        <a:pt x="11164" y="6878"/>
                        <a:pt x="11085" y="7391"/>
                        <a:pt x="10936" y="7874"/>
                      </a:cubicBezTo>
                      <a:lnTo>
                        <a:pt x="11711" y="7874"/>
                      </a:lnTo>
                      <a:cubicBezTo>
                        <a:pt x="11841" y="7387"/>
                        <a:pt x="11910" y="6874"/>
                        <a:pt x="11910" y="6345"/>
                      </a:cubicBezTo>
                      <a:cubicBezTo>
                        <a:pt x="11910" y="3062"/>
                        <a:pt x="9239" y="390"/>
                        <a:pt x="5955" y="390"/>
                      </a:cubicBezTo>
                      <a:close/>
                      <a:moveTo>
                        <a:pt x="43651" y="390"/>
                      </a:moveTo>
                      <a:cubicBezTo>
                        <a:pt x="40368" y="390"/>
                        <a:pt x="37696" y="3062"/>
                        <a:pt x="37696" y="6345"/>
                      </a:cubicBezTo>
                      <a:cubicBezTo>
                        <a:pt x="37696" y="6874"/>
                        <a:pt x="37767" y="7387"/>
                        <a:pt x="37895" y="7874"/>
                      </a:cubicBezTo>
                      <a:lnTo>
                        <a:pt x="38671" y="7874"/>
                      </a:lnTo>
                      <a:cubicBezTo>
                        <a:pt x="38523" y="7391"/>
                        <a:pt x="38442" y="6878"/>
                        <a:pt x="38442" y="6345"/>
                      </a:cubicBezTo>
                      <a:cubicBezTo>
                        <a:pt x="38442" y="3469"/>
                        <a:pt x="40775" y="1136"/>
                        <a:pt x="43651" y="1136"/>
                      </a:cubicBezTo>
                      <a:cubicBezTo>
                        <a:pt x="46527" y="1136"/>
                        <a:pt x="48860" y="3469"/>
                        <a:pt x="48860" y="6345"/>
                      </a:cubicBezTo>
                      <a:cubicBezTo>
                        <a:pt x="48860" y="6878"/>
                        <a:pt x="48779" y="7391"/>
                        <a:pt x="48631" y="7874"/>
                      </a:cubicBezTo>
                      <a:lnTo>
                        <a:pt x="49405" y="7874"/>
                      </a:lnTo>
                      <a:cubicBezTo>
                        <a:pt x="49535" y="7387"/>
                        <a:pt x="49606" y="6874"/>
                        <a:pt x="49606" y="6345"/>
                      </a:cubicBezTo>
                      <a:cubicBezTo>
                        <a:pt x="49606" y="3062"/>
                        <a:pt x="46935" y="390"/>
                        <a:pt x="43651" y="39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7"/>
                <p:cNvSpPr/>
                <p:nvPr/>
              </p:nvSpPr>
              <p:spPr>
                <a:xfrm>
                  <a:off x="626376" y="821291"/>
                  <a:ext cx="2203292" cy="3037192"/>
                </a:xfrm>
                <a:custGeom>
                  <a:rect b="b" l="l" r="r" t="t"/>
                  <a:pathLst>
                    <a:path extrusionOk="0" h="25903" w="18791">
                      <a:moveTo>
                        <a:pt x="0" y="1"/>
                      </a:moveTo>
                      <a:lnTo>
                        <a:pt x="0" y="22308"/>
                      </a:lnTo>
                      <a:cubicBezTo>
                        <a:pt x="0" y="24290"/>
                        <a:pt x="1613" y="25902"/>
                        <a:pt x="3595" y="25902"/>
                      </a:cubicBezTo>
                      <a:lnTo>
                        <a:pt x="15196" y="25902"/>
                      </a:lnTo>
                      <a:cubicBezTo>
                        <a:pt x="17178" y="25902"/>
                        <a:pt x="18791" y="24290"/>
                        <a:pt x="18791" y="22308"/>
                      </a:cubicBezTo>
                      <a:lnTo>
                        <a:pt x="18791" y="14743"/>
                      </a:lnTo>
                      <a:lnTo>
                        <a:pt x="18288" y="14743"/>
                      </a:lnTo>
                      <a:lnTo>
                        <a:pt x="18288" y="22308"/>
                      </a:lnTo>
                      <a:cubicBezTo>
                        <a:pt x="18288" y="24013"/>
                        <a:pt x="16901" y="25399"/>
                        <a:pt x="15196" y="25399"/>
                      </a:cubicBezTo>
                      <a:lnTo>
                        <a:pt x="3595" y="25399"/>
                      </a:lnTo>
                      <a:cubicBezTo>
                        <a:pt x="1890" y="25399"/>
                        <a:pt x="503" y="24013"/>
                        <a:pt x="503" y="22308"/>
                      </a:cubicBezTo>
                      <a:lnTo>
                        <a:pt x="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9" name="Google Shape;329;p37"/>
            <p:cNvSpPr/>
            <p:nvPr/>
          </p:nvSpPr>
          <p:spPr>
            <a:xfrm>
              <a:off x="7072805" y="2760950"/>
              <a:ext cx="576522" cy="734023"/>
            </a:xfrm>
            <a:custGeom>
              <a:rect b="b" l="l" r="r" t="t"/>
              <a:pathLst>
                <a:path extrusionOk="0" h="17361" w="13635">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37"/>
          <p:cNvSpPr txBox="1"/>
          <p:nvPr/>
        </p:nvSpPr>
        <p:spPr>
          <a:xfrm>
            <a:off x="887700" y="655325"/>
            <a:ext cx="7368600" cy="1585500"/>
          </a:xfrm>
          <a:prstGeom prst="rect">
            <a:avLst/>
          </a:prstGeom>
          <a:noFill/>
          <a:ln>
            <a:noFill/>
          </a:ln>
        </p:spPr>
        <p:txBody>
          <a:bodyPr anchorCtr="0" anchor="t" bIns="91425" lIns="91425" spcFirstLastPara="1" rIns="91425" wrap="square" tIns="91425">
            <a:spAutoFit/>
          </a:bodyPr>
          <a:lstStyle/>
          <a:p>
            <a:pPr indent="0" lvl="0" marL="0" rtl="0" algn="ctr">
              <a:lnSpc>
                <a:spcPct val="130000"/>
              </a:lnSpc>
              <a:spcBef>
                <a:spcPts val="0"/>
              </a:spcBef>
              <a:spcAft>
                <a:spcPts val="0"/>
              </a:spcAft>
              <a:buNone/>
            </a:pPr>
            <a:r>
              <a:rPr b="1" lang="en" sz="3000">
                <a:solidFill>
                  <a:schemeClr val="lt2"/>
                </a:solidFill>
                <a:latin typeface="Montserrat"/>
                <a:ea typeface="Montserrat"/>
                <a:cs typeface="Montserrat"/>
                <a:sym typeface="Montserrat"/>
              </a:rPr>
              <a:t>Optimizing Charging Station Placement for Electric Vehicles</a:t>
            </a:r>
            <a:endParaRPr sz="4480">
              <a:latin typeface="Oswald SemiBold"/>
              <a:ea typeface="Oswald SemiBold"/>
              <a:cs typeface="Oswald SemiBold"/>
              <a:sym typeface="Oswald SemiBold"/>
            </a:endParaRPr>
          </a:p>
          <a:p>
            <a:pPr indent="0" lvl="0" marL="0" rtl="0" algn="ctr">
              <a:spcBef>
                <a:spcPts val="0"/>
              </a:spcBef>
              <a:spcAft>
                <a:spcPts val="0"/>
              </a:spcAft>
              <a:buNone/>
            </a:pPr>
            <a:r>
              <a:t/>
            </a:r>
            <a:endParaRPr b="1" sz="1300">
              <a:solidFill>
                <a:schemeClr val="lt1"/>
              </a:solidFill>
              <a:latin typeface="Montserrat"/>
              <a:ea typeface="Montserrat"/>
              <a:cs typeface="Montserrat"/>
              <a:sym typeface="Montserrat"/>
            </a:endParaRPr>
          </a:p>
        </p:txBody>
      </p:sp>
      <p:sp>
        <p:nvSpPr>
          <p:cNvPr id="331" name="Google Shape;331;p37"/>
          <p:cNvSpPr txBox="1"/>
          <p:nvPr/>
        </p:nvSpPr>
        <p:spPr>
          <a:xfrm>
            <a:off x="1203875" y="1836325"/>
            <a:ext cx="6797100" cy="892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a:solidFill>
                <a:schemeClr val="lt1"/>
              </a:solidFill>
              <a:latin typeface="Montserrat"/>
              <a:ea typeface="Montserrat"/>
              <a:cs typeface="Montserrat"/>
              <a:sym typeface="Montserrat"/>
            </a:endParaRPr>
          </a:p>
          <a:p>
            <a:pPr indent="0" lvl="0" marL="0" rtl="0" algn="ctr">
              <a:spcBef>
                <a:spcPts val="0"/>
              </a:spcBef>
              <a:spcAft>
                <a:spcPts val="0"/>
              </a:spcAft>
              <a:buNone/>
            </a:pPr>
            <a:r>
              <a:rPr b="1" lang="en" sz="1600">
                <a:solidFill>
                  <a:schemeClr val="lt1"/>
                </a:solidFill>
                <a:latin typeface="Montserrat"/>
                <a:ea typeface="Montserrat"/>
                <a:cs typeface="Montserrat"/>
                <a:sym typeface="Montserrat"/>
              </a:rPr>
              <a:t>Group 10: Jingzhen Xie, Lucas Qian, Ruizhe Zhu, Yunqiao Guo, Zhenyu Wang</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46"/>
          <p:cNvSpPr txBox="1"/>
          <p:nvPr>
            <p:ph type="title"/>
          </p:nvPr>
        </p:nvSpPr>
        <p:spPr>
          <a:xfrm>
            <a:off x="620400" y="2267850"/>
            <a:ext cx="7903200" cy="60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ctr">
              <a:spcBef>
                <a:spcPts val="0"/>
              </a:spcBef>
              <a:spcAft>
                <a:spcPts val="0"/>
              </a:spcAft>
              <a:buNone/>
            </a:pPr>
            <a:r>
              <a:rPr lang="en"/>
              <a:t>Thanks For Listening!</a:t>
            </a:r>
            <a:endParaRPr>
              <a:latin typeface="Impact"/>
              <a:ea typeface="Impact"/>
              <a:cs typeface="Impact"/>
              <a:sym typeface="Impac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8"/>
          <p:cNvSpPr txBox="1"/>
          <p:nvPr>
            <p:ph type="title"/>
          </p:nvPr>
        </p:nvSpPr>
        <p:spPr>
          <a:xfrm>
            <a:off x="713250" y="588335"/>
            <a:ext cx="77175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90"/>
              <a:buFont typeface="Arial"/>
              <a:buNone/>
            </a:pPr>
            <a:r>
              <a:rPr lang="en" sz="3000"/>
              <a:t>Background &amp; Definition</a:t>
            </a:r>
            <a:endParaRPr sz="3000"/>
          </a:p>
        </p:txBody>
      </p:sp>
      <p:grpSp>
        <p:nvGrpSpPr>
          <p:cNvPr id="337" name="Google Shape;337;p38"/>
          <p:cNvGrpSpPr/>
          <p:nvPr/>
        </p:nvGrpSpPr>
        <p:grpSpPr>
          <a:xfrm>
            <a:off x="7764774" y="3697363"/>
            <a:ext cx="1331997" cy="1446130"/>
            <a:chOff x="3598805" y="2812602"/>
            <a:chExt cx="1745737" cy="1983173"/>
          </a:xfrm>
        </p:grpSpPr>
        <p:sp>
          <p:nvSpPr>
            <p:cNvPr id="338" name="Google Shape;338;p38"/>
            <p:cNvSpPr/>
            <p:nvPr/>
          </p:nvSpPr>
          <p:spPr>
            <a:xfrm>
              <a:off x="4487641" y="2812602"/>
              <a:ext cx="147863" cy="1983160"/>
            </a:xfrm>
            <a:custGeom>
              <a:rect b="b" l="l" r="r" t="t"/>
              <a:pathLst>
                <a:path extrusionOk="0" h="35341" w="2635">
                  <a:moveTo>
                    <a:pt x="1" y="0"/>
                  </a:moveTo>
                  <a:lnTo>
                    <a:pt x="1" y="35341"/>
                  </a:lnTo>
                  <a:lnTo>
                    <a:pt x="2634" y="35341"/>
                  </a:lnTo>
                  <a:lnTo>
                    <a:pt x="2634" y="6697"/>
                  </a:lnTo>
                  <a:cubicBezTo>
                    <a:pt x="1038" y="5067"/>
                    <a:pt x="22" y="2674"/>
                    <a:pt x="1" y="0"/>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a:off x="5196679" y="2812602"/>
              <a:ext cx="147863" cy="1983160"/>
            </a:xfrm>
            <a:custGeom>
              <a:rect b="b" l="l" r="r" t="t"/>
              <a:pathLst>
                <a:path extrusionOk="0" h="35341" w="2635">
                  <a:moveTo>
                    <a:pt x="2634" y="0"/>
                  </a:moveTo>
                  <a:cubicBezTo>
                    <a:pt x="2613" y="2674"/>
                    <a:pt x="1597" y="5067"/>
                    <a:pt x="1" y="6697"/>
                  </a:cubicBezTo>
                  <a:lnTo>
                    <a:pt x="1" y="35341"/>
                  </a:lnTo>
                  <a:lnTo>
                    <a:pt x="2634" y="35341"/>
                  </a:lnTo>
                  <a:lnTo>
                    <a:pt x="2634" y="0"/>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p:nvPr/>
          </p:nvSpPr>
          <p:spPr>
            <a:xfrm>
              <a:off x="4635453" y="3188474"/>
              <a:ext cx="561262" cy="1607302"/>
            </a:xfrm>
            <a:custGeom>
              <a:rect b="b" l="l" r="r" t="t"/>
              <a:pathLst>
                <a:path extrusionOk="0" h="28643" w="10002">
                  <a:moveTo>
                    <a:pt x="0" y="0"/>
                  </a:moveTo>
                  <a:lnTo>
                    <a:pt x="0" y="28643"/>
                  </a:lnTo>
                  <a:lnTo>
                    <a:pt x="10002" y="28643"/>
                  </a:lnTo>
                  <a:lnTo>
                    <a:pt x="10002" y="0"/>
                  </a:lnTo>
                  <a:cubicBezTo>
                    <a:pt x="8662" y="1371"/>
                    <a:pt x="6913" y="2198"/>
                    <a:pt x="5001" y="2198"/>
                  </a:cubicBezTo>
                  <a:cubicBezTo>
                    <a:pt x="3089" y="2198"/>
                    <a:pt x="1340" y="1371"/>
                    <a:pt x="0" y="0"/>
                  </a:cubicBezTo>
                  <a:close/>
                </a:path>
              </a:pathLst>
            </a:custGeom>
            <a:gradFill>
              <a:gsLst>
                <a:gs pos="0">
                  <a:schemeClr val="lt2"/>
                </a:gs>
                <a:gs pos="100000">
                  <a:schemeClr val="accent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8"/>
            <p:cNvSpPr/>
            <p:nvPr/>
          </p:nvSpPr>
          <p:spPr>
            <a:xfrm>
              <a:off x="4487641" y="2812602"/>
              <a:ext cx="856876" cy="499255"/>
            </a:xfrm>
            <a:custGeom>
              <a:rect b="b" l="l" r="r" t="t"/>
              <a:pathLst>
                <a:path extrusionOk="0" h="8897" w="15270">
                  <a:moveTo>
                    <a:pt x="1" y="0"/>
                  </a:moveTo>
                  <a:cubicBezTo>
                    <a:pt x="22" y="2674"/>
                    <a:pt x="1038" y="5067"/>
                    <a:pt x="2634" y="6697"/>
                  </a:cubicBezTo>
                  <a:lnTo>
                    <a:pt x="2634" y="6698"/>
                  </a:lnTo>
                  <a:cubicBezTo>
                    <a:pt x="3974" y="8069"/>
                    <a:pt x="5723" y="8896"/>
                    <a:pt x="7635" y="8896"/>
                  </a:cubicBezTo>
                  <a:cubicBezTo>
                    <a:pt x="9547" y="8896"/>
                    <a:pt x="11296" y="8069"/>
                    <a:pt x="12636" y="6698"/>
                  </a:cubicBezTo>
                  <a:lnTo>
                    <a:pt x="12636" y="6697"/>
                  </a:lnTo>
                  <a:cubicBezTo>
                    <a:pt x="14232" y="5067"/>
                    <a:pt x="15247" y="2674"/>
                    <a:pt x="152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8"/>
            <p:cNvSpPr/>
            <p:nvPr/>
          </p:nvSpPr>
          <p:spPr>
            <a:xfrm>
              <a:off x="4674399" y="3356881"/>
              <a:ext cx="497347" cy="1349454"/>
            </a:xfrm>
            <a:custGeom>
              <a:rect b="b" l="l" r="r" t="t"/>
              <a:pathLst>
                <a:path extrusionOk="0" h="24048" w="8863">
                  <a:moveTo>
                    <a:pt x="212" y="0"/>
                  </a:moveTo>
                  <a:cubicBezTo>
                    <a:pt x="95" y="0"/>
                    <a:pt x="0" y="96"/>
                    <a:pt x="0" y="212"/>
                  </a:cubicBezTo>
                  <a:lnTo>
                    <a:pt x="0" y="23835"/>
                  </a:lnTo>
                  <a:cubicBezTo>
                    <a:pt x="0" y="23951"/>
                    <a:pt x="95" y="24047"/>
                    <a:pt x="212" y="24047"/>
                  </a:cubicBezTo>
                  <a:lnTo>
                    <a:pt x="8651" y="24047"/>
                  </a:lnTo>
                  <a:cubicBezTo>
                    <a:pt x="8768" y="24047"/>
                    <a:pt x="8863" y="23951"/>
                    <a:pt x="8863" y="23835"/>
                  </a:cubicBezTo>
                  <a:lnTo>
                    <a:pt x="8863" y="212"/>
                  </a:lnTo>
                  <a:cubicBezTo>
                    <a:pt x="8863" y="96"/>
                    <a:pt x="8768" y="0"/>
                    <a:pt x="8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38"/>
            <p:cNvGrpSpPr/>
            <p:nvPr/>
          </p:nvGrpSpPr>
          <p:grpSpPr>
            <a:xfrm flipH="1" rot="10800000">
              <a:off x="3598805" y="3143941"/>
              <a:ext cx="888865" cy="1364217"/>
              <a:chOff x="3332074" y="2292717"/>
              <a:chExt cx="888865" cy="1364217"/>
            </a:xfrm>
          </p:grpSpPr>
          <p:sp>
            <p:nvSpPr>
              <p:cNvPr id="344" name="Google Shape;344;p38"/>
              <p:cNvSpPr/>
              <p:nvPr/>
            </p:nvSpPr>
            <p:spPr>
              <a:xfrm>
                <a:off x="3417652" y="2438397"/>
                <a:ext cx="803286" cy="1218537"/>
              </a:xfrm>
              <a:custGeom>
                <a:rect b="b" l="l" r="r" t="t"/>
                <a:pathLst>
                  <a:path extrusionOk="0" h="21715" w="14315">
                    <a:moveTo>
                      <a:pt x="9047" y="1"/>
                    </a:moveTo>
                    <a:cubicBezTo>
                      <a:pt x="7239" y="1"/>
                      <a:pt x="5768" y="1472"/>
                      <a:pt x="5768" y="3280"/>
                    </a:cubicBezTo>
                    <a:lnTo>
                      <a:pt x="5768" y="18435"/>
                    </a:lnTo>
                    <a:cubicBezTo>
                      <a:pt x="5768" y="19807"/>
                      <a:pt x="4651" y="20921"/>
                      <a:pt x="3281" y="20921"/>
                    </a:cubicBezTo>
                    <a:cubicBezTo>
                      <a:pt x="1909" y="20921"/>
                      <a:pt x="792" y="19807"/>
                      <a:pt x="792" y="18435"/>
                    </a:cubicBezTo>
                    <a:lnTo>
                      <a:pt x="792" y="2772"/>
                    </a:lnTo>
                    <a:cubicBezTo>
                      <a:pt x="792" y="2555"/>
                      <a:pt x="617" y="2377"/>
                      <a:pt x="396" y="2377"/>
                    </a:cubicBezTo>
                    <a:cubicBezTo>
                      <a:pt x="179" y="2377"/>
                      <a:pt x="1" y="2555"/>
                      <a:pt x="1" y="2772"/>
                    </a:cubicBezTo>
                    <a:lnTo>
                      <a:pt x="1" y="18435"/>
                    </a:lnTo>
                    <a:cubicBezTo>
                      <a:pt x="1" y="20243"/>
                      <a:pt x="1472" y="21714"/>
                      <a:pt x="3281" y="21714"/>
                    </a:cubicBezTo>
                    <a:cubicBezTo>
                      <a:pt x="5089" y="21714"/>
                      <a:pt x="6561" y="20243"/>
                      <a:pt x="6561" y="18435"/>
                    </a:cubicBezTo>
                    <a:lnTo>
                      <a:pt x="6561" y="3280"/>
                    </a:lnTo>
                    <a:cubicBezTo>
                      <a:pt x="6561" y="1909"/>
                      <a:pt x="7674" y="792"/>
                      <a:pt x="9047" y="792"/>
                    </a:cubicBezTo>
                    <a:cubicBezTo>
                      <a:pt x="10418" y="792"/>
                      <a:pt x="11533" y="1909"/>
                      <a:pt x="11533" y="3280"/>
                    </a:cubicBezTo>
                    <a:lnTo>
                      <a:pt x="11533" y="11690"/>
                    </a:lnTo>
                    <a:cubicBezTo>
                      <a:pt x="11533" y="12961"/>
                      <a:pt x="12569" y="14018"/>
                      <a:pt x="13840" y="14046"/>
                    </a:cubicBezTo>
                    <a:lnTo>
                      <a:pt x="14305" y="14057"/>
                    </a:lnTo>
                    <a:lnTo>
                      <a:pt x="14315" y="14057"/>
                    </a:lnTo>
                    <a:lnTo>
                      <a:pt x="14315" y="13266"/>
                    </a:lnTo>
                    <a:lnTo>
                      <a:pt x="13857" y="13253"/>
                    </a:lnTo>
                    <a:cubicBezTo>
                      <a:pt x="13012" y="13236"/>
                      <a:pt x="12325" y="12534"/>
                      <a:pt x="12325" y="11690"/>
                    </a:cubicBezTo>
                    <a:lnTo>
                      <a:pt x="12325" y="3280"/>
                    </a:lnTo>
                    <a:cubicBezTo>
                      <a:pt x="12325" y="1472"/>
                      <a:pt x="10853" y="1"/>
                      <a:pt x="9047" y="1"/>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p:nvPr/>
            </p:nvSpPr>
            <p:spPr>
              <a:xfrm>
                <a:off x="3332074" y="2292717"/>
                <a:ext cx="215706" cy="391065"/>
              </a:xfrm>
              <a:custGeom>
                <a:rect b="b" l="l" r="r" t="t"/>
                <a:pathLst>
                  <a:path extrusionOk="0" h="6969" w="3844">
                    <a:moveTo>
                      <a:pt x="586" y="0"/>
                    </a:moveTo>
                    <a:cubicBezTo>
                      <a:pt x="262" y="0"/>
                      <a:pt x="0" y="349"/>
                      <a:pt x="0" y="782"/>
                    </a:cubicBezTo>
                    <a:lnTo>
                      <a:pt x="0" y="2170"/>
                    </a:lnTo>
                    <a:cubicBezTo>
                      <a:pt x="0" y="2353"/>
                      <a:pt x="49" y="2530"/>
                      <a:pt x="136" y="2670"/>
                    </a:cubicBezTo>
                    <a:lnTo>
                      <a:pt x="826" y="3775"/>
                    </a:lnTo>
                    <a:cubicBezTo>
                      <a:pt x="914" y="3917"/>
                      <a:pt x="962" y="4093"/>
                      <a:pt x="962" y="4276"/>
                    </a:cubicBezTo>
                    <a:lnTo>
                      <a:pt x="962" y="6187"/>
                    </a:lnTo>
                    <a:cubicBezTo>
                      <a:pt x="962" y="6619"/>
                      <a:pt x="1223" y="6968"/>
                      <a:pt x="1545" y="6968"/>
                    </a:cubicBezTo>
                    <a:lnTo>
                      <a:pt x="2300" y="6968"/>
                    </a:lnTo>
                    <a:cubicBezTo>
                      <a:pt x="2622" y="6968"/>
                      <a:pt x="2884" y="6619"/>
                      <a:pt x="2884" y="6187"/>
                    </a:cubicBezTo>
                    <a:lnTo>
                      <a:pt x="2884" y="4276"/>
                    </a:lnTo>
                    <a:cubicBezTo>
                      <a:pt x="2884" y="4093"/>
                      <a:pt x="2932" y="3917"/>
                      <a:pt x="3020" y="3775"/>
                    </a:cubicBezTo>
                    <a:lnTo>
                      <a:pt x="3709" y="2670"/>
                    </a:lnTo>
                    <a:cubicBezTo>
                      <a:pt x="3797" y="2530"/>
                      <a:pt x="3844" y="2353"/>
                      <a:pt x="3844" y="2170"/>
                    </a:cubicBezTo>
                    <a:lnTo>
                      <a:pt x="3844" y="782"/>
                    </a:lnTo>
                    <a:cubicBezTo>
                      <a:pt x="3844" y="349"/>
                      <a:pt x="3582" y="0"/>
                      <a:pt x="32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8"/>
              <p:cNvSpPr/>
              <p:nvPr/>
            </p:nvSpPr>
            <p:spPr>
              <a:xfrm>
                <a:off x="3410581" y="2682281"/>
                <a:ext cx="58865" cy="58865"/>
              </a:xfrm>
              <a:custGeom>
                <a:rect b="b" l="l" r="r" t="t"/>
                <a:pathLst>
                  <a:path extrusionOk="0" h="1049" w="1049">
                    <a:moveTo>
                      <a:pt x="1" y="1"/>
                    </a:moveTo>
                    <a:lnTo>
                      <a:pt x="1" y="1048"/>
                    </a:lnTo>
                    <a:lnTo>
                      <a:pt x="1048" y="1048"/>
                    </a:lnTo>
                    <a:lnTo>
                      <a:pt x="10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8"/>
              <p:cNvSpPr/>
              <p:nvPr/>
            </p:nvSpPr>
            <p:spPr>
              <a:xfrm>
                <a:off x="3347787" y="2299114"/>
                <a:ext cx="182542" cy="55554"/>
              </a:xfrm>
              <a:custGeom>
                <a:rect b="b" l="l" r="r" t="t"/>
                <a:pathLst>
                  <a:path extrusionOk="0" h="990" w="3253">
                    <a:moveTo>
                      <a:pt x="37" y="1"/>
                    </a:moveTo>
                    <a:cubicBezTo>
                      <a:pt x="16" y="1"/>
                      <a:pt x="0" y="18"/>
                      <a:pt x="0" y="39"/>
                    </a:cubicBezTo>
                    <a:lnTo>
                      <a:pt x="0" y="952"/>
                    </a:lnTo>
                    <a:cubicBezTo>
                      <a:pt x="0" y="973"/>
                      <a:pt x="16" y="990"/>
                      <a:pt x="37" y="990"/>
                    </a:cubicBezTo>
                    <a:lnTo>
                      <a:pt x="3216" y="990"/>
                    </a:lnTo>
                    <a:cubicBezTo>
                      <a:pt x="3236" y="990"/>
                      <a:pt x="3253" y="973"/>
                      <a:pt x="3253" y="952"/>
                    </a:cubicBezTo>
                    <a:lnTo>
                      <a:pt x="3253" y="39"/>
                    </a:lnTo>
                    <a:cubicBezTo>
                      <a:pt x="3253" y="18"/>
                      <a:pt x="3236" y="1"/>
                      <a:pt x="32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 name="Google Shape;348;p38"/>
            <p:cNvSpPr/>
            <p:nvPr/>
          </p:nvSpPr>
          <p:spPr>
            <a:xfrm>
              <a:off x="4810707" y="2865240"/>
              <a:ext cx="218736" cy="377542"/>
            </a:xfrm>
            <a:custGeom>
              <a:rect b="b" l="l" r="r" t="t"/>
              <a:pathLst>
                <a:path extrusionOk="0" h="6728" w="3898">
                  <a:moveTo>
                    <a:pt x="1" y="1"/>
                  </a:moveTo>
                  <a:lnTo>
                    <a:pt x="774" y="3365"/>
                  </a:lnTo>
                  <a:lnTo>
                    <a:pt x="1949" y="3365"/>
                  </a:lnTo>
                  <a:lnTo>
                    <a:pt x="1708" y="6727"/>
                  </a:lnTo>
                  <a:lnTo>
                    <a:pt x="3898" y="2403"/>
                  </a:lnTo>
                  <a:lnTo>
                    <a:pt x="2510" y="2403"/>
                  </a:lnTo>
                  <a:lnTo>
                    <a:pt x="3898" y="1"/>
                  </a:lnTo>
                  <a:close/>
                </a:path>
              </a:pathLst>
            </a:custGeom>
            <a:gradFill>
              <a:gsLst>
                <a:gs pos="0">
                  <a:schemeClr val="accent2"/>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8"/>
            <p:cNvSpPr/>
            <p:nvPr/>
          </p:nvSpPr>
          <p:spPr>
            <a:xfrm>
              <a:off x="4721312" y="3671697"/>
              <a:ext cx="397519" cy="694591"/>
            </a:xfrm>
            <a:custGeom>
              <a:rect b="b" l="l" r="r" t="t"/>
              <a:pathLst>
                <a:path extrusionOk="0" h="12378" w="7084">
                  <a:moveTo>
                    <a:pt x="1" y="0"/>
                  </a:moveTo>
                  <a:lnTo>
                    <a:pt x="1" y="5285"/>
                  </a:lnTo>
                  <a:lnTo>
                    <a:pt x="7084" y="5285"/>
                  </a:lnTo>
                  <a:lnTo>
                    <a:pt x="7084" y="0"/>
                  </a:lnTo>
                  <a:close/>
                  <a:moveTo>
                    <a:pt x="3470" y="7811"/>
                  </a:moveTo>
                  <a:cubicBezTo>
                    <a:pt x="2701" y="7811"/>
                    <a:pt x="2077" y="8434"/>
                    <a:pt x="2077" y="9203"/>
                  </a:cubicBezTo>
                  <a:cubicBezTo>
                    <a:pt x="2077" y="9972"/>
                    <a:pt x="2701" y="10596"/>
                    <a:pt x="3470" y="10596"/>
                  </a:cubicBezTo>
                  <a:cubicBezTo>
                    <a:pt x="4240" y="10596"/>
                    <a:pt x="4863" y="9972"/>
                    <a:pt x="4863" y="9203"/>
                  </a:cubicBezTo>
                  <a:cubicBezTo>
                    <a:pt x="4863" y="8434"/>
                    <a:pt x="4240" y="7811"/>
                    <a:pt x="3470" y="7811"/>
                  </a:cubicBezTo>
                  <a:close/>
                  <a:moveTo>
                    <a:pt x="3471" y="6878"/>
                  </a:moveTo>
                  <a:cubicBezTo>
                    <a:pt x="4754" y="6878"/>
                    <a:pt x="5796" y="7920"/>
                    <a:pt x="5796" y="9203"/>
                  </a:cubicBezTo>
                  <a:cubicBezTo>
                    <a:pt x="5796" y="10488"/>
                    <a:pt x="4754" y="11528"/>
                    <a:pt x="3471" y="11528"/>
                  </a:cubicBezTo>
                  <a:cubicBezTo>
                    <a:pt x="2186" y="11528"/>
                    <a:pt x="1144" y="10488"/>
                    <a:pt x="1144" y="9203"/>
                  </a:cubicBezTo>
                  <a:cubicBezTo>
                    <a:pt x="1144" y="7920"/>
                    <a:pt x="2186" y="6878"/>
                    <a:pt x="3471" y="6878"/>
                  </a:cubicBezTo>
                  <a:close/>
                  <a:moveTo>
                    <a:pt x="3471" y="6029"/>
                  </a:moveTo>
                  <a:cubicBezTo>
                    <a:pt x="1639" y="6029"/>
                    <a:pt x="155" y="7449"/>
                    <a:pt x="155" y="9203"/>
                  </a:cubicBezTo>
                  <a:cubicBezTo>
                    <a:pt x="155" y="10957"/>
                    <a:pt x="1639" y="12378"/>
                    <a:pt x="3471" y="12378"/>
                  </a:cubicBezTo>
                  <a:cubicBezTo>
                    <a:pt x="5301" y="12378"/>
                    <a:pt x="6786" y="10957"/>
                    <a:pt x="6786" y="9203"/>
                  </a:cubicBezTo>
                  <a:cubicBezTo>
                    <a:pt x="6786" y="7449"/>
                    <a:pt x="5301" y="6029"/>
                    <a:pt x="3471" y="6029"/>
                  </a:cubicBezTo>
                  <a:close/>
                </a:path>
              </a:pathLst>
            </a:custGeom>
            <a:gradFill>
              <a:gsLst>
                <a:gs pos="0">
                  <a:schemeClr val="lt1"/>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8"/>
            <p:cNvSpPr/>
            <p:nvPr/>
          </p:nvSpPr>
          <p:spPr>
            <a:xfrm>
              <a:off x="4713793" y="3464962"/>
              <a:ext cx="418562" cy="425576"/>
            </a:xfrm>
            <a:custGeom>
              <a:rect b="b" l="l" r="r" t="t"/>
              <a:pathLst>
                <a:path extrusionOk="0" h="7584" w="7459">
                  <a:moveTo>
                    <a:pt x="67" y="1"/>
                  </a:moveTo>
                  <a:cubicBezTo>
                    <a:pt x="30" y="1"/>
                    <a:pt x="1" y="30"/>
                    <a:pt x="1" y="67"/>
                  </a:cubicBezTo>
                  <a:lnTo>
                    <a:pt x="1" y="3156"/>
                  </a:lnTo>
                  <a:cubicBezTo>
                    <a:pt x="1" y="3192"/>
                    <a:pt x="30" y="3222"/>
                    <a:pt x="67" y="3222"/>
                  </a:cubicBezTo>
                  <a:lnTo>
                    <a:pt x="7392" y="3222"/>
                  </a:lnTo>
                  <a:cubicBezTo>
                    <a:pt x="7428" y="3222"/>
                    <a:pt x="7458" y="3192"/>
                    <a:pt x="7458" y="3156"/>
                  </a:cubicBezTo>
                  <a:lnTo>
                    <a:pt x="7458" y="67"/>
                  </a:lnTo>
                  <a:cubicBezTo>
                    <a:pt x="7458" y="30"/>
                    <a:pt x="7428" y="1"/>
                    <a:pt x="7392" y="1"/>
                  </a:cubicBezTo>
                  <a:close/>
                  <a:moveTo>
                    <a:pt x="573" y="4196"/>
                  </a:moveTo>
                  <a:cubicBezTo>
                    <a:pt x="562" y="4196"/>
                    <a:pt x="553" y="4206"/>
                    <a:pt x="553" y="4217"/>
                  </a:cubicBezTo>
                  <a:lnTo>
                    <a:pt x="553" y="4722"/>
                  </a:lnTo>
                  <a:cubicBezTo>
                    <a:pt x="553" y="4734"/>
                    <a:pt x="562" y="4743"/>
                    <a:pt x="573" y="4743"/>
                  </a:cubicBezTo>
                  <a:lnTo>
                    <a:pt x="2192" y="4743"/>
                  </a:lnTo>
                  <a:cubicBezTo>
                    <a:pt x="2203" y="4743"/>
                    <a:pt x="2211" y="4734"/>
                    <a:pt x="2211" y="4722"/>
                  </a:cubicBezTo>
                  <a:lnTo>
                    <a:pt x="2211" y="4217"/>
                  </a:lnTo>
                  <a:cubicBezTo>
                    <a:pt x="2211" y="4206"/>
                    <a:pt x="2203" y="4196"/>
                    <a:pt x="2192" y="4196"/>
                  </a:cubicBezTo>
                  <a:close/>
                  <a:moveTo>
                    <a:pt x="2921" y="4196"/>
                  </a:moveTo>
                  <a:cubicBezTo>
                    <a:pt x="2910" y="4196"/>
                    <a:pt x="2900" y="4206"/>
                    <a:pt x="2900" y="4217"/>
                  </a:cubicBezTo>
                  <a:lnTo>
                    <a:pt x="2900" y="4722"/>
                  </a:lnTo>
                  <a:cubicBezTo>
                    <a:pt x="2900" y="4734"/>
                    <a:pt x="2910" y="4743"/>
                    <a:pt x="2921" y="4743"/>
                  </a:cubicBezTo>
                  <a:lnTo>
                    <a:pt x="4538" y="4743"/>
                  </a:lnTo>
                  <a:cubicBezTo>
                    <a:pt x="4549" y="4743"/>
                    <a:pt x="4559" y="4734"/>
                    <a:pt x="4559" y="4722"/>
                  </a:cubicBezTo>
                  <a:lnTo>
                    <a:pt x="4559" y="4217"/>
                  </a:lnTo>
                  <a:cubicBezTo>
                    <a:pt x="4559" y="4206"/>
                    <a:pt x="4549" y="4196"/>
                    <a:pt x="4538" y="4196"/>
                  </a:cubicBezTo>
                  <a:close/>
                  <a:moveTo>
                    <a:pt x="5122" y="4196"/>
                  </a:moveTo>
                  <a:cubicBezTo>
                    <a:pt x="5109" y="4196"/>
                    <a:pt x="5100" y="4206"/>
                    <a:pt x="5100" y="4217"/>
                  </a:cubicBezTo>
                  <a:lnTo>
                    <a:pt x="5100" y="4722"/>
                  </a:lnTo>
                  <a:cubicBezTo>
                    <a:pt x="5100" y="4734"/>
                    <a:pt x="5109" y="4743"/>
                    <a:pt x="5122" y="4743"/>
                  </a:cubicBezTo>
                  <a:lnTo>
                    <a:pt x="6739" y="4743"/>
                  </a:lnTo>
                  <a:cubicBezTo>
                    <a:pt x="6750" y="4743"/>
                    <a:pt x="6760" y="4734"/>
                    <a:pt x="6760" y="4722"/>
                  </a:cubicBezTo>
                  <a:lnTo>
                    <a:pt x="6760" y="4217"/>
                  </a:lnTo>
                  <a:cubicBezTo>
                    <a:pt x="6760" y="4206"/>
                    <a:pt x="6750" y="4196"/>
                    <a:pt x="6739" y="4196"/>
                  </a:cubicBezTo>
                  <a:close/>
                  <a:moveTo>
                    <a:pt x="593" y="5635"/>
                  </a:moveTo>
                  <a:cubicBezTo>
                    <a:pt x="582" y="5635"/>
                    <a:pt x="573" y="5645"/>
                    <a:pt x="573" y="5656"/>
                  </a:cubicBezTo>
                  <a:lnTo>
                    <a:pt x="573" y="6162"/>
                  </a:lnTo>
                  <a:cubicBezTo>
                    <a:pt x="573" y="6173"/>
                    <a:pt x="582" y="6182"/>
                    <a:pt x="593" y="6182"/>
                  </a:cubicBezTo>
                  <a:lnTo>
                    <a:pt x="2211" y="6182"/>
                  </a:lnTo>
                  <a:cubicBezTo>
                    <a:pt x="2223" y="6182"/>
                    <a:pt x="2233" y="6173"/>
                    <a:pt x="2233" y="6162"/>
                  </a:cubicBezTo>
                  <a:lnTo>
                    <a:pt x="2233" y="5656"/>
                  </a:lnTo>
                  <a:cubicBezTo>
                    <a:pt x="2233" y="5645"/>
                    <a:pt x="2223" y="5635"/>
                    <a:pt x="2211" y="5635"/>
                  </a:cubicBezTo>
                  <a:close/>
                  <a:moveTo>
                    <a:pt x="2941" y="5635"/>
                  </a:moveTo>
                  <a:cubicBezTo>
                    <a:pt x="2929" y="5635"/>
                    <a:pt x="2919" y="5645"/>
                    <a:pt x="2919" y="5656"/>
                  </a:cubicBezTo>
                  <a:lnTo>
                    <a:pt x="2919" y="6162"/>
                  </a:lnTo>
                  <a:cubicBezTo>
                    <a:pt x="2919" y="6173"/>
                    <a:pt x="2929" y="6182"/>
                    <a:pt x="2941" y="6182"/>
                  </a:cubicBezTo>
                  <a:lnTo>
                    <a:pt x="4558" y="6182"/>
                  </a:lnTo>
                  <a:cubicBezTo>
                    <a:pt x="4569" y="6182"/>
                    <a:pt x="4579" y="6173"/>
                    <a:pt x="4579" y="6162"/>
                  </a:cubicBezTo>
                  <a:lnTo>
                    <a:pt x="4579" y="5656"/>
                  </a:lnTo>
                  <a:cubicBezTo>
                    <a:pt x="4579" y="5645"/>
                    <a:pt x="4569" y="5635"/>
                    <a:pt x="4558" y="5635"/>
                  </a:cubicBezTo>
                  <a:close/>
                  <a:moveTo>
                    <a:pt x="5141" y="5635"/>
                  </a:moveTo>
                  <a:cubicBezTo>
                    <a:pt x="5130" y="5635"/>
                    <a:pt x="5120" y="5645"/>
                    <a:pt x="5120" y="5656"/>
                  </a:cubicBezTo>
                  <a:lnTo>
                    <a:pt x="5120" y="6162"/>
                  </a:lnTo>
                  <a:cubicBezTo>
                    <a:pt x="5120" y="6173"/>
                    <a:pt x="5130" y="6182"/>
                    <a:pt x="5141" y="6182"/>
                  </a:cubicBezTo>
                  <a:lnTo>
                    <a:pt x="6758" y="6182"/>
                  </a:lnTo>
                  <a:cubicBezTo>
                    <a:pt x="6770" y="6182"/>
                    <a:pt x="6780" y="6173"/>
                    <a:pt x="6780" y="6162"/>
                  </a:cubicBezTo>
                  <a:lnTo>
                    <a:pt x="6780" y="5656"/>
                  </a:lnTo>
                  <a:cubicBezTo>
                    <a:pt x="6780" y="5645"/>
                    <a:pt x="6770" y="5635"/>
                    <a:pt x="6758" y="5635"/>
                  </a:cubicBezTo>
                  <a:close/>
                  <a:moveTo>
                    <a:pt x="593" y="7037"/>
                  </a:moveTo>
                  <a:cubicBezTo>
                    <a:pt x="582" y="7037"/>
                    <a:pt x="573" y="7045"/>
                    <a:pt x="573" y="7057"/>
                  </a:cubicBezTo>
                  <a:lnTo>
                    <a:pt x="573" y="7563"/>
                  </a:lnTo>
                  <a:cubicBezTo>
                    <a:pt x="573" y="7574"/>
                    <a:pt x="582" y="7584"/>
                    <a:pt x="593" y="7584"/>
                  </a:cubicBezTo>
                  <a:lnTo>
                    <a:pt x="2211" y="7584"/>
                  </a:lnTo>
                  <a:cubicBezTo>
                    <a:pt x="2223" y="7584"/>
                    <a:pt x="2233" y="7574"/>
                    <a:pt x="2233" y="7563"/>
                  </a:cubicBezTo>
                  <a:lnTo>
                    <a:pt x="2233" y="7057"/>
                  </a:lnTo>
                  <a:cubicBezTo>
                    <a:pt x="2233" y="7045"/>
                    <a:pt x="2223" y="7037"/>
                    <a:pt x="2211" y="7037"/>
                  </a:cubicBezTo>
                  <a:close/>
                  <a:moveTo>
                    <a:pt x="2941" y="7037"/>
                  </a:moveTo>
                  <a:cubicBezTo>
                    <a:pt x="2929" y="7037"/>
                    <a:pt x="2919" y="7045"/>
                    <a:pt x="2919" y="7057"/>
                  </a:cubicBezTo>
                  <a:lnTo>
                    <a:pt x="2919" y="7563"/>
                  </a:lnTo>
                  <a:cubicBezTo>
                    <a:pt x="2919" y="7574"/>
                    <a:pt x="2929" y="7584"/>
                    <a:pt x="2941" y="7584"/>
                  </a:cubicBezTo>
                  <a:lnTo>
                    <a:pt x="4558" y="7584"/>
                  </a:lnTo>
                  <a:cubicBezTo>
                    <a:pt x="4569" y="7584"/>
                    <a:pt x="4579" y="7574"/>
                    <a:pt x="4579" y="7563"/>
                  </a:cubicBezTo>
                  <a:lnTo>
                    <a:pt x="4579" y="7057"/>
                  </a:lnTo>
                  <a:cubicBezTo>
                    <a:pt x="4579" y="7045"/>
                    <a:pt x="4569" y="7037"/>
                    <a:pt x="4558" y="7037"/>
                  </a:cubicBezTo>
                  <a:close/>
                  <a:moveTo>
                    <a:pt x="5141" y="7037"/>
                  </a:moveTo>
                  <a:cubicBezTo>
                    <a:pt x="5130" y="7037"/>
                    <a:pt x="5120" y="7045"/>
                    <a:pt x="5120" y="7057"/>
                  </a:cubicBezTo>
                  <a:lnTo>
                    <a:pt x="5120" y="7563"/>
                  </a:lnTo>
                  <a:cubicBezTo>
                    <a:pt x="5120" y="7574"/>
                    <a:pt x="5130" y="7584"/>
                    <a:pt x="5141" y="7584"/>
                  </a:cubicBezTo>
                  <a:lnTo>
                    <a:pt x="6758" y="7584"/>
                  </a:lnTo>
                  <a:cubicBezTo>
                    <a:pt x="6770" y="7584"/>
                    <a:pt x="6780" y="7574"/>
                    <a:pt x="6780" y="7563"/>
                  </a:cubicBezTo>
                  <a:lnTo>
                    <a:pt x="6780" y="7057"/>
                  </a:lnTo>
                  <a:cubicBezTo>
                    <a:pt x="6780" y="7045"/>
                    <a:pt x="6770" y="7037"/>
                    <a:pt x="6758" y="7037"/>
                  </a:cubicBezTo>
                  <a:close/>
                </a:path>
              </a:pathLst>
            </a:custGeom>
            <a:gradFill>
              <a:gsLst>
                <a:gs pos="0">
                  <a:schemeClr val="accent2"/>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1" name="Google Shape;351;p38"/>
          <p:cNvPicPr preferRelativeResize="0"/>
          <p:nvPr/>
        </p:nvPicPr>
        <p:blipFill rotWithShape="1">
          <a:blip r:embed="rId3">
            <a:alphaModFix/>
          </a:blip>
          <a:srcRect b="0" l="0" r="0" t="13352"/>
          <a:stretch/>
        </p:blipFill>
        <p:spPr>
          <a:xfrm>
            <a:off x="6152600" y="0"/>
            <a:ext cx="2991400" cy="1934400"/>
          </a:xfrm>
          <a:prstGeom prst="rect">
            <a:avLst/>
          </a:prstGeom>
          <a:noFill/>
          <a:ln>
            <a:noFill/>
          </a:ln>
        </p:spPr>
      </p:pic>
      <p:sp>
        <p:nvSpPr>
          <p:cNvPr id="352" name="Google Shape;352;p38"/>
          <p:cNvSpPr/>
          <p:nvPr/>
        </p:nvSpPr>
        <p:spPr>
          <a:xfrm>
            <a:off x="468375" y="1586425"/>
            <a:ext cx="6756300" cy="8382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accent6"/>
                </a:solidFill>
              </a:rPr>
              <a:t>“Roughly 20% of electrical owners in California switched back to gas because charging their cars is a </a:t>
            </a:r>
            <a:r>
              <a:rPr lang="en" sz="1600">
                <a:solidFill>
                  <a:schemeClr val="accent6"/>
                </a:solidFill>
              </a:rPr>
              <a:t>hassle!”</a:t>
            </a:r>
            <a:endParaRPr sz="1600">
              <a:solidFill>
                <a:schemeClr val="accent6"/>
              </a:solidFill>
            </a:endParaRPr>
          </a:p>
        </p:txBody>
      </p:sp>
      <p:sp>
        <p:nvSpPr>
          <p:cNvPr id="353" name="Google Shape;353;p38"/>
          <p:cNvSpPr/>
          <p:nvPr/>
        </p:nvSpPr>
        <p:spPr>
          <a:xfrm>
            <a:off x="1111200" y="2311400"/>
            <a:ext cx="7074000" cy="1446000"/>
          </a:xfrm>
          <a:prstGeom prst="roundRect">
            <a:avLst>
              <a:gd fmla="val 16667" name="adj"/>
            </a:avLst>
          </a:prstGeom>
          <a:solidFill>
            <a:schemeClr val="accen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rgbClr val="111111"/>
                </a:solidFill>
                <a:highlight>
                  <a:schemeClr val="accent1"/>
                </a:highlight>
              </a:rPr>
              <a:t>The surge in electric car sales necessitates an optimized charging infrastructure. With limited ranges compared to gasoline vehicles, strategically placed charging stations are vital for convenient long-distance travel and sustained electric vehicle market growth.</a:t>
            </a:r>
            <a:endParaRPr sz="1600">
              <a:solidFill>
                <a:srgbClr val="111111"/>
              </a:solidFill>
              <a:highlight>
                <a:schemeClr val="accent1"/>
              </a:highlight>
            </a:endParaRPr>
          </a:p>
        </p:txBody>
      </p:sp>
      <p:sp>
        <p:nvSpPr>
          <p:cNvPr id="354" name="Google Shape;354;p38"/>
          <p:cNvSpPr/>
          <p:nvPr/>
        </p:nvSpPr>
        <p:spPr>
          <a:xfrm>
            <a:off x="554375" y="3639725"/>
            <a:ext cx="7210500" cy="10923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accent6"/>
                </a:solidFill>
                <a:highlight>
                  <a:schemeClr val="lt2"/>
                </a:highlight>
              </a:rPr>
              <a:t>Our project aims to develop a </a:t>
            </a:r>
            <a:r>
              <a:rPr b="1" lang="en" sz="1600">
                <a:solidFill>
                  <a:srgbClr val="FFFF00"/>
                </a:solidFill>
                <a:highlight>
                  <a:schemeClr val="lt2"/>
                </a:highlight>
              </a:rPr>
              <a:t>search engine</a:t>
            </a:r>
            <a:r>
              <a:rPr lang="en" sz="1600">
                <a:solidFill>
                  <a:srgbClr val="FFFF00"/>
                </a:solidFill>
                <a:highlight>
                  <a:schemeClr val="lt2"/>
                </a:highlight>
              </a:rPr>
              <a:t> </a:t>
            </a:r>
            <a:r>
              <a:rPr b="1" lang="en" sz="1600">
                <a:solidFill>
                  <a:srgbClr val="FFFF00"/>
                </a:solidFill>
                <a:highlight>
                  <a:schemeClr val="lt2"/>
                </a:highlight>
              </a:rPr>
              <a:t>that optimizes electric car charging station placement, ensuring convenient and efficient charging for drivers.</a:t>
            </a:r>
            <a:endParaRPr b="1" sz="1600">
              <a:solidFill>
                <a:srgbClr val="FFFF00"/>
              </a:solidFill>
              <a:highlight>
                <a:schemeClr val="lt2"/>
              </a:highlight>
            </a:endParaRPr>
          </a:p>
          <a:p>
            <a:pPr indent="0" lvl="0" marL="0" rtl="0" algn="l">
              <a:spcBef>
                <a:spcPts val="0"/>
              </a:spcBef>
              <a:spcAft>
                <a:spcPts val="0"/>
              </a:spcAft>
              <a:buNone/>
            </a:pPr>
            <a:r>
              <a:rPr lang="en" sz="1600">
                <a:solidFill>
                  <a:schemeClr val="accent6"/>
                </a:solidFill>
                <a:highlight>
                  <a:schemeClr val="lt2"/>
                </a:highlight>
              </a:rPr>
              <a:t>The search engine will serve</a:t>
            </a:r>
            <a:r>
              <a:rPr b="1" lang="en" sz="1600">
                <a:solidFill>
                  <a:srgbClr val="FFFF00"/>
                </a:solidFill>
                <a:highlight>
                  <a:schemeClr val="lt2"/>
                </a:highlight>
              </a:rPr>
              <a:t> </a:t>
            </a:r>
            <a:r>
              <a:rPr lang="en" sz="1600">
                <a:solidFill>
                  <a:schemeClr val="accent6"/>
                </a:solidFill>
                <a:highlight>
                  <a:schemeClr val="lt2"/>
                </a:highlight>
              </a:rPr>
              <a:t>for</a:t>
            </a:r>
            <a:r>
              <a:rPr b="1" lang="en" sz="1600">
                <a:solidFill>
                  <a:srgbClr val="FFFF00"/>
                </a:solidFill>
                <a:highlight>
                  <a:schemeClr val="lt2"/>
                </a:highlight>
              </a:rPr>
              <a:t> New York State.</a:t>
            </a:r>
            <a:endParaRPr b="1" sz="1600">
              <a:solidFill>
                <a:srgbClr val="FFFF00"/>
              </a:solidFill>
              <a:highlight>
                <a:schemeClr val="lt2"/>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9"/>
          <p:cNvSpPr txBox="1"/>
          <p:nvPr>
            <p:ph type="title"/>
          </p:nvPr>
        </p:nvSpPr>
        <p:spPr>
          <a:xfrm>
            <a:off x="794650" y="305210"/>
            <a:ext cx="77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Data Source Specification</a:t>
            </a:r>
            <a:endParaRPr sz="3300"/>
          </a:p>
        </p:txBody>
      </p:sp>
      <p:sp>
        <p:nvSpPr>
          <p:cNvPr id="360" name="Google Shape;360;p39"/>
          <p:cNvSpPr/>
          <p:nvPr/>
        </p:nvSpPr>
        <p:spPr>
          <a:xfrm flipH="1">
            <a:off x="7809360" y="4323168"/>
            <a:ext cx="1242826" cy="294559"/>
          </a:xfrm>
          <a:custGeom>
            <a:rect b="b" l="l" r="r" t="t"/>
            <a:pathLst>
              <a:path extrusionOk="0" h="7248" w="30587">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9"/>
          <p:cNvSpPr/>
          <p:nvPr/>
        </p:nvSpPr>
        <p:spPr>
          <a:xfrm>
            <a:off x="605800" y="1371600"/>
            <a:ext cx="2480400" cy="3108900"/>
          </a:xfrm>
          <a:prstGeom prst="roundRect">
            <a:avLst>
              <a:gd fmla="val 16667" name="adj"/>
            </a:avLst>
          </a:prstGeom>
          <a:solidFill>
            <a:srgbClr val="B0B653"/>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9"/>
          <p:cNvSpPr txBox="1"/>
          <p:nvPr/>
        </p:nvSpPr>
        <p:spPr>
          <a:xfrm>
            <a:off x="605650" y="2737600"/>
            <a:ext cx="24804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6"/>
                </a:solidFill>
                <a:latin typeface="Montserrat"/>
                <a:ea typeface="Montserrat"/>
                <a:cs typeface="Montserrat"/>
                <a:sym typeface="Montserrat"/>
              </a:rPr>
              <a:t>Our data source from the </a:t>
            </a:r>
            <a:r>
              <a:rPr b="1" lang="en">
                <a:solidFill>
                  <a:schemeClr val="accent6"/>
                </a:solidFill>
                <a:latin typeface="Montserrat"/>
                <a:ea typeface="Montserrat"/>
                <a:cs typeface="Montserrat"/>
                <a:sym typeface="Montserrat"/>
              </a:rPr>
              <a:t>New York City Open Data</a:t>
            </a:r>
            <a:endParaRPr b="1">
              <a:solidFill>
                <a:schemeClr val="accent6"/>
              </a:solidFill>
              <a:latin typeface="Montserrat"/>
              <a:ea typeface="Montserrat"/>
              <a:cs typeface="Montserrat"/>
              <a:sym typeface="Montserrat"/>
            </a:endParaRPr>
          </a:p>
          <a:p>
            <a:pPr indent="0" lvl="0" marL="0" rtl="0" algn="l">
              <a:spcBef>
                <a:spcPts val="0"/>
              </a:spcBef>
              <a:spcAft>
                <a:spcPts val="0"/>
              </a:spcAft>
              <a:buNone/>
            </a:pPr>
            <a:r>
              <a:t/>
            </a:r>
            <a:endParaRPr>
              <a:solidFill>
                <a:schemeClr val="accent6"/>
              </a:solidFill>
              <a:latin typeface="Montserrat"/>
              <a:ea typeface="Montserrat"/>
              <a:cs typeface="Montserrat"/>
              <a:sym typeface="Montserrat"/>
            </a:endParaRPr>
          </a:p>
          <a:p>
            <a:pPr indent="0" lvl="0" marL="0" rtl="0" algn="l">
              <a:spcBef>
                <a:spcPts val="0"/>
              </a:spcBef>
              <a:spcAft>
                <a:spcPts val="0"/>
              </a:spcAft>
              <a:buNone/>
            </a:pPr>
            <a:r>
              <a:rPr lang="en">
                <a:solidFill>
                  <a:schemeClr val="accent6"/>
                </a:solidFill>
                <a:latin typeface="Montserrat"/>
                <a:ea typeface="Montserrat"/>
                <a:cs typeface="Montserrat"/>
                <a:sym typeface="Montserrat"/>
              </a:rPr>
              <a:t>Name as </a:t>
            </a:r>
            <a:r>
              <a:rPr b="1" lang="en">
                <a:solidFill>
                  <a:schemeClr val="accent6"/>
                </a:solidFill>
                <a:latin typeface="Montserrat"/>
                <a:ea typeface="Montserrat"/>
                <a:cs typeface="Montserrat"/>
                <a:sym typeface="Montserrat"/>
              </a:rPr>
              <a:t>Electric Vehicle Charging Stations in New York</a:t>
            </a:r>
            <a:endParaRPr b="1">
              <a:solidFill>
                <a:schemeClr val="accent6"/>
              </a:solidFill>
              <a:latin typeface="Montserrat"/>
              <a:ea typeface="Montserrat"/>
              <a:cs typeface="Montserrat"/>
              <a:sym typeface="Montserrat"/>
            </a:endParaRPr>
          </a:p>
        </p:txBody>
      </p:sp>
      <p:pic>
        <p:nvPicPr>
          <p:cNvPr id="363" name="Google Shape;363;p39"/>
          <p:cNvPicPr preferRelativeResize="0"/>
          <p:nvPr/>
        </p:nvPicPr>
        <p:blipFill>
          <a:blip r:embed="rId3">
            <a:alphaModFix/>
          </a:blip>
          <a:stretch>
            <a:fillRect/>
          </a:stretch>
        </p:blipFill>
        <p:spPr>
          <a:xfrm>
            <a:off x="894600" y="1643024"/>
            <a:ext cx="1902802" cy="1014583"/>
          </a:xfrm>
          <a:prstGeom prst="rect">
            <a:avLst/>
          </a:prstGeom>
          <a:noFill/>
          <a:ln>
            <a:noFill/>
          </a:ln>
        </p:spPr>
      </p:pic>
      <p:sp>
        <p:nvSpPr>
          <p:cNvPr id="364" name="Google Shape;364;p39"/>
          <p:cNvSpPr/>
          <p:nvPr/>
        </p:nvSpPr>
        <p:spPr>
          <a:xfrm>
            <a:off x="3294363" y="1371600"/>
            <a:ext cx="5072400" cy="3108900"/>
          </a:xfrm>
          <a:prstGeom prst="roundRect">
            <a:avLst>
              <a:gd fmla="val 16667" name="adj"/>
            </a:avLst>
          </a:prstGeom>
          <a:solidFill>
            <a:srgbClr val="B0B653"/>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65" name="Google Shape;365;p39"/>
          <p:cNvGraphicFramePr/>
          <p:nvPr/>
        </p:nvGraphicFramePr>
        <p:xfrm>
          <a:off x="3508388" y="1572813"/>
          <a:ext cx="3000000" cy="3000000"/>
        </p:xfrm>
        <a:graphic>
          <a:graphicData uri="http://schemas.openxmlformats.org/drawingml/2006/table">
            <a:tbl>
              <a:tblPr>
                <a:noFill/>
                <a:tableStyleId>{B008B384-2AF1-446B-BB1E-49FC6F22FEC4}</a:tableStyleId>
              </a:tblPr>
              <a:tblGrid>
                <a:gridCol w="1755875"/>
                <a:gridCol w="2888500"/>
              </a:tblGrid>
              <a:tr h="352625">
                <a:tc>
                  <a:txBody>
                    <a:bodyPr/>
                    <a:lstStyle/>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Provider</a:t>
                      </a:r>
                      <a:endParaRPr>
                        <a:solidFill>
                          <a:schemeClr val="accent6"/>
                        </a:solidFill>
                        <a:latin typeface="Montserrat SemiBold"/>
                        <a:ea typeface="Montserrat SemiBold"/>
                        <a:cs typeface="Montserrat SemiBold"/>
                        <a:sym typeface="Montserrat SemiBol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U.S. Department of Energy</a:t>
                      </a:r>
                      <a:endParaRPr>
                        <a:solidFill>
                          <a:schemeClr val="accent6"/>
                        </a:solidFill>
                        <a:latin typeface="Montserrat SemiBold"/>
                        <a:ea typeface="Montserrat SemiBold"/>
                        <a:cs typeface="Montserrat SemiBold"/>
                        <a:sym typeface="Montserrat SemiBol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6"/>
                      </a:solidFill>
                      <a:prstDash val="solid"/>
                      <a:round/>
                      <a:headEnd len="sm" w="sm" type="none"/>
                      <a:tailEnd len="sm" w="sm" type="none"/>
                    </a:lnB>
                  </a:tcPr>
                </a:tc>
              </a:tr>
              <a:tr h="352625">
                <a:tc>
                  <a:txBody>
                    <a:bodyPr/>
                    <a:lstStyle/>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Date Created</a:t>
                      </a:r>
                      <a:endParaRPr>
                        <a:solidFill>
                          <a:schemeClr val="accent6"/>
                        </a:solidFill>
                        <a:latin typeface="Montserrat SemiBold"/>
                        <a:ea typeface="Montserrat SemiBold"/>
                        <a:cs typeface="Montserrat SemiBold"/>
                        <a:sym typeface="Montserrat SemiBol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March 28, 2016</a:t>
                      </a:r>
                      <a:endParaRPr>
                        <a:solidFill>
                          <a:schemeClr val="accent6"/>
                        </a:solidFill>
                        <a:latin typeface="Montserrat SemiBold"/>
                        <a:ea typeface="Montserrat SemiBold"/>
                        <a:cs typeface="Montserrat SemiBold"/>
                        <a:sym typeface="Montserrat SemiBol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451050">
                <a:tc>
                  <a:txBody>
                    <a:bodyPr/>
                    <a:lstStyle/>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Last Updated</a:t>
                      </a:r>
                      <a:endParaRPr>
                        <a:solidFill>
                          <a:schemeClr val="accent6"/>
                        </a:solidFill>
                        <a:latin typeface="Montserrat SemiBold"/>
                        <a:ea typeface="Montserrat SemiBold"/>
                        <a:cs typeface="Montserrat SemiBold"/>
                        <a:sym typeface="Montserrat SemiBol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Till Now</a:t>
                      </a:r>
                      <a:endParaRPr>
                        <a:solidFill>
                          <a:schemeClr val="accent6"/>
                        </a:solidFill>
                        <a:latin typeface="Montserrat SemiBold"/>
                        <a:ea typeface="Montserrat SemiBold"/>
                        <a:cs typeface="Montserrat SemiBold"/>
                        <a:sym typeface="Montserrat SemiBol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451050">
                <a:tc>
                  <a:txBody>
                    <a:bodyPr/>
                    <a:lstStyle/>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Variable</a:t>
                      </a:r>
                      <a:r>
                        <a:rPr lang="en">
                          <a:solidFill>
                            <a:schemeClr val="accent6"/>
                          </a:solidFill>
                          <a:latin typeface="Montserrat SemiBold"/>
                          <a:ea typeface="Montserrat SemiBold"/>
                          <a:cs typeface="Montserrat SemiBold"/>
                          <a:sym typeface="Montserrat SemiBold"/>
                        </a:rPr>
                        <a:t> Used</a:t>
                      </a:r>
                      <a:endParaRPr>
                        <a:solidFill>
                          <a:schemeClr val="accent6"/>
                        </a:solidFill>
                        <a:latin typeface="Montserrat SemiBold"/>
                        <a:ea typeface="Montserrat SemiBold"/>
                        <a:cs typeface="Montserrat SemiBold"/>
                        <a:sym typeface="Montserrat SemiBol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Station Name</a:t>
                      </a:r>
                      <a:endParaRPr>
                        <a:solidFill>
                          <a:schemeClr val="accent6"/>
                        </a:solidFill>
                        <a:latin typeface="Montserrat SemiBold"/>
                        <a:ea typeface="Montserrat SemiBold"/>
                        <a:cs typeface="Montserrat SemiBold"/>
                        <a:sym typeface="Montserrat SemiBold"/>
                      </a:endParaRPr>
                    </a:p>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Street Address</a:t>
                      </a:r>
                      <a:endParaRPr>
                        <a:solidFill>
                          <a:schemeClr val="accent6"/>
                        </a:solidFill>
                        <a:latin typeface="Montserrat SemiBold"/>
                        <a:ea typeface="Montserrat SemiBold"/>
                        <a:cs typeface="Montserrat SemiBold"/>
                        <a:sym typeface="Montserrat SemiBold"/>
                      </a:endParaRPr>
                    </a:p>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City</a:t>
                      </a:r>
                      <a:endParaRPr>
                        <a:solidFill>
                          <a:schemeClr val="accent6"/>
                        </a:solidFill>
                        <a:latin typeface="Montserrat SemiBold"/>
                        <a:ea typeface="Montserrat SemiBold"/>
                        <a:cs typeface="Montserrat SemiBold"/>
                        <a:sym typeface="Montserrat SemiBold"/>
                      </a:endParaRPr>
                    </a:p>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Zip Code</a:t>
                      </a:r>
                      <a:endParaRPr>
                        <a:solidFill>
                          <a:schemeClr val="accent6"/>
                        </a:solidFill>
                        <a:latin typeface="Montserrat SemiBold"/>
                        <a:ea typeface="Montserrat SemiBold"/>
                        <a:cs typeface="Montserrat SemiBold"/>
                        <a:sym typeface="Montserrat SemiBold"/>
                      </a:endParaRPr>
                    </a:p>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Station Phone</a:t>
                      </a:r>
                      <a:endParaRPr>
                        <a:solidFill>
                          <a:schemeClr val="accent6"/>
                        </a:solidFill>
                        <a:latin typeface="Montserrat SemiBold"/>
                        <a:ea typeface="Montserrat SemiBold"/>
                        <a:cs typeface="Montserrat SemiBold"/>
                        <a:sym typeface="Montserrat SemiBold"/>
                      </a:endParaRPr>
                    </a:p>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EV Network</a:t>
                      </a:r>
                      <a:endParaRPr>
                        <a:solidFill>
                          <a:schemeClr val="accent6"/>
                        </a:solidFill>
                        <a:latin typeface="Montserrat SemiBold"/>
                        <a:ea typeface="Montserrat SemiBold"/>
                        <a:cs typeface="Montserrat SemiBold"/>
                        <a:sym typeface="Montserrat SemiBold"/>
                      </a:endParaRPr>
                    </a:p>
                    <a:p>
                      <a:pPr indent="0" lvl="0" marL="0" rtl="0" algn="l">
                        <a:spcBef>
                          <a:spcPts val="0"/>
                        </a:spcBef>
                        <a:spcAft>
                          <a:spcPts val="0"/>
                        </a:spcAft>
                        <a:buNone/>
                      </a:pPr>
                      <a:r>
                        <a:rPr lang="en">
                          <a:solidFill>
                            <a:schemeClr val="accent6"/>
                          </a:solidFill>
                          <a:latin typeface="Montserrat SemiBold"/>
                          <a:ea typeface="Montserrat SemiBold"/>
                          <a:cs typeface="Montserrat SemiBold"/>
                          <a:sym typeface="Montserrat SemiBold"/>
                        </a:rPr>
                        <a:t>Connector Types</a:t>
                      </a:r>
                      <a:endParaRPr>
                        <a:solidFill>
                          <a:schemeClr val="accent6"/>
                        </a:solidFill>
                        <a:latin typeface="Montserrat SemiBold"/>
                        <a:ea typeface="Montserrat SemiBold"/>
                        <a:cs typeface="Montserrat SemiBold"/>
                        <a:sym typeface="Montserrat SemiBol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r>
            </a:tbl>
          </a:graphicData>
        </a:graphic>
      </p:graphicFrame>
      <p:sp>
        <p:nvSpPr>
          <p:cNvPr id="366" name="Google Shape;366;p39"/>
          <p:cNvSpPr txBox="1"/>
          <p:nvPr/>
        </p:nvSpPr>
        <p:spPr>
          <a:xfrm>
            <a:off x="148600" y="4671875"/>
            <a:ext cx="8424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2"/>
                </a:solidFill>
                <a:latin typeface="Nanum Gothic"/>
                <a:ea typeface="Nanum Gothic"/>
                <a:cs typeface="Nanum Gothic"/>
                <a:sym typeface="Nanum Gothic"/>
              </a:rPr>
              <a:t>Link: https://data.ny.gov/Energy-Environment/Electric-Vehicle-Charging-Stations-in-New-York/7rrd-248n</a:t>
            </a:r>
            <a:endParaRPr sz="1100">
              <a:solidFill>
                <a:schemeClr val="lt2"/>
              </a:solidFill>
              <a:latin typeface="Nanum Gothic"/>
              <a:ea typeface="Nanum Gothic"/>
              <a:cs typeface="Nanum Gothic"/>
              <a:sym typeface="Nanum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0"/>
          <p:cNvSpPr txBox="1"/>
          <p:nvPr>
            <p:ph idx="1" type="subTitle"/>
          </p:nvPr>
        </p:nvSpPr>
        <p:spPr>
          <a:xfrm>
            <a:off x="139950" y="676325"/>
            <a:ext cx="8808600" cy="44235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SzPts val="1200"/>
              <a:buChar char="●"/>
            </a:pPr>
            <a:r>
              <a:rPr b="1" lang="en" sz="1200">
                <a:solidFill>
                  <a:schemeClr val="lt1"/>
                </a:solidFill>
                <a:latin typeface="Montserrat"/>
                <a:ea typeface="Montserrat"/>
                <a:cs typeface="Montserrat"/>
                <a:sym typeface="Montserrat"/>
              </a:rPr>
              <a:t>Retrieving data from an API:</a:t>
            </a:r>
            <a:r>
              <a:rPr lang="en" sz="1200"/>
              <a:t> </a:t>
            </a:r>
            <a:r>
              <a:rPr lang="en" sz="1200">
                <a:latin typeface="Montserrat"/>
                <a:ea typeface="Montserrat"/>
                <a:cs typeface="Montserrat"/>
                <a:sym typeface="Montserrat"/>
              </a:rPr>
              <a:t>We used the Requests module in Python</a:t>
            </a:r>
            <a:r>
              <a:rPr lang="en" sz="1200">
                <a:latin typeface="Montserrat"/>
                <a:ea typeface="Montserrat"/>
                <a:cs typeface="Montserrat"/>
                <a:sym typeface="Montserrat"/>
              </a:rPr>
              <a:t> to send GET requests retrieves data from the New York State Electric Vehicle Charging Stations API. This choice allows for up-to-date information and access to a large amount of data without the need for manual input.</a:t>
            </a:r>
            <a:endParaRPr sz="1200">
              <a:latin typeface="Montserrat"/>
              <a:ea typeface="Montserrat"/>
              <a:cs typeface="Montserrat"/>
              <a:sym typeface="Montserrat"/>
            </a:endParaRPr>
          </a:p>
          <a:p>
            <a:pPr indent="-304800" lvl="0" marL="457200" rtl="0" algn="l">
              <a:lnSpc>
                <a:spcPct val="150000"/>
              </a:lnSpc>
              <a:spcBef>
                <a:spcPts val="0"/>
              </a:spcBef>
              <a:spcAft>
                <a:spcPts val="0"/>
              </a:spcAft>
              <a:buSzPts val="1200"/>
              <a:buChar char="●"/>
            </a:pPr>
            <a:r>
              <a:rPr b="1" lang="en" sz="1200">
                <a:solidFill>
                  <a:schemeClr val="lt1"/>
                </a:solidFill>
                <a:latin typeface="Montserrat"/>
                <a:ea typeface="Montserrat"/>
                <a:cs typeface="Montserrat"/>
                <a:sym typeface="Montserrat"/>
              </a:rPr>
              <a:t>Data storage with MongoDB:</a:t>
            </a:r>
            <a:r>
              <a:rPr lang="en" sz="1200"/>
              <a:t> </a:t>
            </a:r>
            <a:r>
              <a:rPr lang="en" sz="1200">
                <a:latin typeface="Montserrat"/>
                <a:ea typeface="Montserrat"/>
                <a:cs typeface="Montserrat"/>
                <a:sym typeface="Montserrat"/>
              </a:rPr>
              <a:t>We used a MongoDB database to store the retrieved data from the API as JSON object. MongoDB is a NoSQL database that offers flexible data storage capabilities and efficient querying, making it a suitable choice for handling large amounts of unstructured data.</a:t>
            </a:r>
            <a:endParaRPr sz="1200"/>
          </a:p>
          <a:p>
            <a:pPr indent="-304800" lvl="0" marL="457200" rtl="0" algn="l">
              <a:lnSpc>
                <a:spcPct val="150000"/>
              </a:lnSpc>
              <a:spcBef>
                <a:spcPts val="0"/>
              </a:spcBef>
              <a:spcAft>
                <a:spcPts val="0"/>
              </a:spcAft>
              <a:buSzPts val="1200"/>
              <a:buChar char="●"/>
            </a:pPr>
            <a:r>
              <a:rPr b="1" lang="en" sz="1200">
                <a:solidFill>
                  <a:schemeClr val="lt1"/>
                </a:solidFill>
                <a:latin typeface="Montserrat"/>
                <a:ea typeface="Montserrat"/>
                <a:cs typeface="Montserrat"/>
                <a:sym typeface="Montserrat"/>
              </a:rPr>
              <a:t>Use of HTML templates: </a:t>
            </a:r>
            <a:r>
              <a:rPr lang="en" sz="1200">
                <a:latin typeface="Montserrat"/>
                <a:ea typeface="Montserrat"/>
                <a:cs typeface="Montserrat"/>
                <a:sym typeface="Montserrat"/>
              </a:rPr>
              <a:t>We used HTML templates to render search results and display them to the user. Jinja2 is used as the template engine.</a:t>
            </a:r>
            <a:endParaRPr sz="1200"/>
          </a:p>
          <a:p>
            <a:pPr indent="-304800" lvl="0" marL="457200" rtl="0" algn="l">
              <a:lnSpc>
                <a:spcPct val="150000"/>
              </a:lnSpc>
              <a:spcBef>
                <a:spcPts val="0"/>
              </a:spcBef>
              <a:spcAft>
                <a:spcPts val="0"/>
              </a:spcAft>
              <a:buSzPts val="1200"/>
              <a:buChar char="●"/>
            </a:pPr>
            <a:r>
              <a:rPr b="1" lang="en" sz="1200">
                <a:solidFill>
                  <a:schemeClr val="lt1"/>
                </a:solidFill>
                <a:latin typeface="Montserrat"/>
                <a:ea typeface="Montserrat"/>
                <a:cs typeface="Montserrat"/>
                <a:sym typeface="Montserrat"/>
              </a:rPr>
              <a:t>Use of regular expressions in search: </a:t>
            </a:r>
            <a:r>
              <a:rPr lang="en" sz="1200">
                <a:latin typeface="Montserrat"/>
                <a:ea typeface="Montserrat"/>
                <a:cs typeface="Montserrat"/>
                <a:sym typeface="Montserrat"/>
              </a:rPr>
              <a:t>The search engine allows users to search for charging stations by zip code, city, EV network, and connector types. Regular expressions are used in the search to allow for partial matching of search terms.</a:t>
            </a:r>
            <a:endParaRPr sz="1200"/>
          </a:p>
          <a:p>
            <a:pPr indent="-304800" lvl="0" marL="457200" rtl="0" algn="l">
              <a:lnSpc>
                <a:spcPct val="150000"/>
              </a:lnSpc>
              <a:spcBef>
                <a:spcPts val="0"/>
              </a:spcBef>
              <a:spcAft>
                <a:spcPts val="0"/>
              </a:spcAft>
              <a:buSzPts val="1200"/>
              <a:buChar char="●"/>
            </a:pPr>
            <a:r>
              <a:rPr b="1" lang="en" sz="1200">
                <a:solidFill>
                  <a:schemeClr val="lt1"/>
                </a:solidFill>
                <a:latin typeface="Montserrat"/>
                <a:ea typeface="Montserrat"/>
                <a:cs typeface="Montserrat"/>
                <a:sym typeface="Montserrat"/>
              </a:rPr>
              <a:t>Flask web framework:</a:t>
            </a:r>
            <a:r>
              <a:rPr lang="en" sz="1200"/>
              <a:t> </a:t>
            </a:r>
            <a:r>
              <a:rPr lang="en" sz="1200">
                <a:latin typeface="Montserrat"/>
                <a:ea typeface="Montserrat"/>
                <a:cs typeface="Montserrat"/>
                <a:sym typeface="Montserrat"/>
              </a:rPr>
              <a:t>We used the Flask web framework to create a simple web application that allows users to search for EV charging stations based on certain criteria such as city, zip code, EV network and connector types. Flask is a lightweight and modular web framework that allows for easy routing and handling of HTTP requests, making it a good choice for building small-scale web applications.</a:t>
            </a:r>
            <a:endParaRPr sz="1200"/>
          </a:p>
        </p:txBody>
      </p:sp>
      <p:sp>
        <p:nvSpPr>
          <p:cNvPr id="372" name="Google Shape;372;p40"/>
          <p:cNvSpPr txBox="1"/>
          <p:nvPr>
            <p:ph type="title"/>
          </p:nvPr>
        </p:nvSpPr>
        <p:spPr>
          <a:xfrm>
            <a:off x="631000" y="68496"/>
            <a:ext cx="77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Implemented design choices</a:t>
            </a:r>
            <a:endParaRPr sz="3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1"/>
          <p:cNvSpPr txBox="1"/>
          <p:nvPr>
            <p:ph idx="2" type="subTitle"/>
          </p:nvPr>
        </p:nvSpPr>
        <p:spPr>
          <a:xfrm>
            <a:off x="657941" y="1369354"/>
            <a:ext cx="3561300" cy="1650600"/>
          </a:xfrm>
          <a:prstGeom prst="rect">
            <a:avLst/>
          </a:prstGeom>
        </p:spPr>
        <p:txBody>
          <a:bodyPr anchorCtr="0" anchor="t" bIns="91425" lIns="91425" spcFirstLastPara="1" rIns="91425" wrap="square" tIns="91425">
            <a:noAutofit/>
          </a:bodyPr>
          <a:lstStyle/>
          <a:p>
            <a:pPr indent="0" lvl="0" marL="0" rtl="0" algn="l">
              <a:lnSpc>
                <a:spcPct val="100000"/>
              </a:lnSpc>
              <a:spcBef>
                <a:spcPts val="1200"/>
              </a:spcBef>
              <a:spcAft>
                <a:spcPts val="0"/>
              </a:spcAft>
              <a:buNone/>
            </a:pPr>
            <a:r>
              <a:rPr lang="en" sz="1200">
                <a:latin typeface="Montserrat"/>
                <a:ea typeface="Montserrat"/>
                <a:cs typeface="Montserrat"/>
                <a:sym typeface="Montserrat"/>
              </a:rPr>
              <a:t>By using Python, we can fetch the data from the New York City Open Data API and write the data into a JSON file. We can also use python to display essential attributes such as city names and charging station names, and selectively extract the variables we need for our project.</a:t>
            </a:r>
            <a:r>
              <a:rPr lang="en" sz="1200"/>
              <a:t> </a:t>
            </a:r>
            <a:endParaRPr sz="1200">
              <a:latin typeface="Montserrat"/>
              <a:ea typeface="Montserrat"/>
              <a:cs typeface="Montserrat"/>
              <a:sym typeface="Montserrat"/>
            </a:endParaRPr>
          </a:p>
          <a:p>
            <a:pPr indent="0" lvl="0" marL="0" rtl="0" algn="l">
              <a:spcBef>
                <a:spcPts val="1200"/>
              </a:spcBef>
              <a:spcAft>
                <a:spcPts val="0"/>
              </a:spcAft>
              <a:buNone/>
            </a:pPr>
            <a:r>
              <a:t/>
            </a:r>
            <a:endParaRPr sz="1200"/>
          </a:p>
        </p:txBody>
      </p:sp>
      <p:sp>
        <p:nvSpPr>
          <p:cNvPr id="378" name="Google Shape;378;p41"/>
          <p:cNvSpPr txBox="1"/>
          <p:nvPr>
            <p:ph type="title"/>
          </p:nvPr>
        </p:nvSpPr>
        <p:spPr>
          <a:xfrm>
            <a:off x="578700" y="96400"/>
            <a:ext cx="7717500" cy="8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T</a:t>
            </a:r>
            <a:r>
              <a:rPr lang="en" sz="2700"/>
              <a:t>he rationale for using the selected technologies</a:t>
            </a:r>
            <a:endParaRPr sz="2400"/>
          </a:p>
        </p:txBody>
      </p:sp>
      <p:sp>
        <p:nvSpPr>
          <p:cNvPr id="379" name="Google Shape;379;p41"/>
          <p:cNvSpPr txBox="1"/>
          <p:nvPr>
            <p:ph idx="1" type="subTitle"/>
          </p:nvPr>
        </p:nvSpPr>
        <p:spPr>
          <a:xfrm>
            <a:off x="657942" y="1109375"/>
            <a:ext cx="2076900" cy="3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300"/>
              <a:t>Python:</a:t>
            </a:r>
            <a:endParaRPr sz="1300"/>
          </a:p>
        </p:txBody>
      </p:sp>
      <p:sp>
        <p:nvSpPr>
          <p:cNvPr id="380" name="Google Shape;380;p41"/>
          <p:cNvSpPr txBox="1"/>
          <p:nvPr>
            <p:ph idx="5" type="subTitle"/>
          </p:nvPr>
        </p:nvSpPr>
        <p:spPr>
          <a:xfrm>
            <a:off x="677096" y="2912505"/>
            <a:ext cx="2076900" cy="3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300"/>
              <a:t>Flask:</a:t>
            </a:r>
            <a:endParaRPr sz="1300"/>
          </a:p>
        </p:txBody>
      </p:sp>
      <p:sp>
        <p:nvSpPr>
          <p:cNvPr id="381" name="Google Shape;381;p41"/>
          <p:cNvSpPr txBox="1"/>
          <p:nvPr>
            <p:ph idx="6" type="subTitle"/>
          </p:nvPr>
        </p:nvSpPr>
        <p:spPr>
          <a:xfrm>
            <a:off x="657941" y="3434448"/>
            <a:ext cx="8098200" cy="15516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200">
                <a:latin typeface="Montserrat"/>
                <a:ea typeface="Montserrat"/>
                <a:cs typeface="Montserrat"/>
                <a:sym typeface="Montserrat"/>
              </a:rPr>
              <a:t>By leveraging Flask in python, we can develop a search engine that allows users to search for EV charging stations in their city by entering zip codes, city names, or EV Networks. This way, they can access the basic information of the charging stations in their search results. To increase user experience, we construct two HTML files for the main page and result page of the search engine.  </a:t>
            </a:r>
            <a:endParaRPr sz="1200">
              <a:latin typeface="Montserrat"/>
              <a:ea typeface="Montserrat"/>
              <a:cs typeface="Montserrat"/>
              <a:sym typeface="Montserrat"/>
            </a:endParaRPr>
          </a:p>
          <a:p>
            <a:pPr indent="0" lvl="0" marL="0" rtl="0" algn="l">
              <a:spcBef>
                <a:spcPts val="1200"/>
              </a:spcBef>
              <a:spcAft>
                <a:spcPts val="0"/>
              </a:spcAft>
              <a:buNone/>
            </a:pPr>
            <a:r>
              <a:t/>
            </a:r>
            <a:endParaRPr sz="1200"/>
          </a:p>
          <a:p>
            <a:pPr indent="0" lvl="0" marL="0" rtl="0" algn="l">
              <a:spcBef>
                <a:spcPts val="0"/>
              </a:spcBef>
              <a:spcAft>
                <a:spcPts val="0"/>
              </a:spcAft>
              <a:buNone/>
            </a:pPr>
            <a:r>
              <a:t/>
            </a:r>
            <a:endParaRPr sz="1200"/>
          </a:p>
        </p:txBody>
      </p:sp>
      <p:sp>
        <p:nvSpPr>
          <p:cNvPr id="382" name="Google Shape;382;p41"/>
          <p:cNvSpPr txBox="1"/>
          <p:nvPr>
            <p:ph idx="3" type="subTitle"/>
          </p:nvPr>
        </p:nvSpPr>
        <p:spPr>
          <a:xfrm>
            <a:off x="5009271" y="1137629"/>
            <a:ext cx="2076900" cy="3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300"/>
              <a:t>MongoDB: </a:t>
            </a:r>
            <a:endParaRPr sz="1300"/>
          </a:p>
        </p:txBody>
      </p:sp>
      <p:sp>
        <p:nvSpPr>
          <p:cNvPr id="383" name="Google Shape;383;p41"/>
          <p:cNvSpPr txBox="1"/>
          <p:nvPr>
            <p:ph idx="4" type="subTitle"/>
          </p:nvPr>
        </p:nvSpPr>
        <p:spPr>
          <a:xfrm>
            <a:off x="5045154" y="1452819"/>
            <a:ext cx="3711000" cy="12753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200">
                <a:latin typeface="Montserrat"/>
                <a:ea typeface="Montserrat"/>
                <a:cs typeface="Montserrat"/>
                <a:sym typeface="Montserrat"/>
              </a:rPr>
              <a:t>By connecting to a MongoDB database, we can store the JSON data and apply filters to refine our data file. By observing the results, we can use them as a basis for preparing the creation of a search engine. </a:t>
            </a:r>
            <a:endParaRPr sz="1200"/>
          </a:p>
          <a:p>
            <a:pPr indent="0" lvl="0" marL="0" rtl="0" algn="l">
              <a:spcBef>
                <a:spcPts val="1200"/>
              </a:spcBef>
              <a:spcAft>
                <a:spcPts val="0"/>
              </a:spcAft>
              <a:buNone/>
            </a:pPr>
            <a:r>
              <a:t/>
            </a:r>
            <a:endParaRPr sz="1200"/>
          </a:p>
          <a:p>
            <a:pPr indent="0" lvl="0" marL="0" marR="0" rtl="0" algn="l">
              <a:lnSpc>
                <a:spcPct val="100000"/>
              </a:lnSpc>
              <a:spcBef>
                <a:spcPts val="0"/>
              </a:spcBef>
              <a:spcAft>
                <a:spcPts val="0"/>
              </a:spcAft>
              <a:buNone/>
            </a:pPr>
            <a:r>
              <a:t/>
            </a:r>
            <a:endParaRPr sz="1200"/>
          </a:p>
          <a:p>
            <a:pPr indent="0" lvl="0" marL="0" marR="0" rtl="0" algn="l">
              <a:lnSpc>
                <a:spcPct val="100000"/>
              </a:lnSpc>
              <a:spcBef>
                <a:spcPts val="0"/>
              </a:spcBef>
              <a:spcAft>
                <a:spcPts val="0"/>
              </a:spcAft>
              <a:buNone/>
            </a:pPr>
            <a:r>
              <a:t/>
            </a:r>
            <a:endParaRPr sz="1200"/>
          </a:p>
        </p:txBody>
      </p:sp>
      <p:grpSp>
        <p:nvGrpSpPr>
          <p:cNvPr id="384" name="Google Shape;384;p41"/>
          <p:cNvGrpSpPr/>
          <p:nvPr/>
        </p:nvGrpSpPr>
        <p:grpSpPr>
          <a:xfrm>
            <a:off x="245344" y="2912505"/>
            <a:ext cx="374696" cy="344685"/>
            <a:chOff x="1770022" y="3378448"/>
            <a:chExt cx="438600" cy="544011"/>
          </a:xfrm>
        </p:grpSpPr>
        <p:sp>
          <p:nvSpPr>
            <p:cNvPr id="385" name="Google Shape;385;p41"/>
            <p:cNvSpPr/>
            <p:nvPr/>
          </p:nvSpPr>
          <p:spPr>
            <a:xfrm>
              <a:off x="1775692" y="3378448"/>
              <a:ext cx="427272" cy="446140"/>
            </a:xfrm>
            <a:custGeom>
              <a:rect b="b" l="l" r="r" t="t"/>
              <a:pathLst>
                <a:path extrusionOk="0" h="14854" w="14227">
                  <a:moveTo>
                    <a:pt x="3890" y="1397"/>
                  </a:moveTo>
                  <a:cubicBezTo>
                    <a:pt x="3838" y="1397"/>
                    <a:pt x="3784" y="1417"/>
                    <a:pt x="3737" y="1458"/>
                  </a:cubicBezTo>
                  <a:cubicBezTo>
                    <a:pt x="3515" y="1651"/>
                    <a:pt x="3294" y="1847"/>
                    <a:pt x="3079" y="2048"/>
                  </a:cubicBezTo>
                  <a:cubicBezTo>
                    <a:pt x="2824" y="2315"/>
                    <a:pt x="3157" y="2461"/>
                    <a:pt x="3415" y="2498"/>
                  </a:cubicBezTo>
                  <a:cubicBezTo>
                    <a:pt x="3277" y="2624"/>
                    <a:pt x="3160" y="2725"/>
                    <a:pt x="3049" y="2832"/>
                  </a:cubicBezTo>
                  <a:cubicBezTo>
                    <a:pt x="2883" y="2979"/>
                    <a:pt x="3024" y="3211"/>
                    <a:pt x="3194" y="3211"/>
                  </a:cubicBezTo>
                  <a:cubicBezTo>
                    <a:pt x="3238" y="3211"/>
                    <a:pt x="3283" y="3196"/>
                    <a:pt x="3325" y="3161"/>
                  </a:cubicBezTo>
                  <a:cubicBezTo>
                    <a:pt x="3626" y="2834"/>
                    <a:pt x="4651" y="2292"/>
                    <a:pt x="3667" y="2105"/>
                  </a:cubicBezTo>
                  <a:cubicBezTo>
                    <a:pt x="3828" y="1919"/>
                    <a:pt x="4245" y="1736"/>
                    <a:pt x="4047" y="1470"/>
                  </a:cubicBezTo>
                  <a:cubicBezTo>
                    <a:pt x="4005" y="1422"/>
                    <a:pt x="3949" y="1397"/>
                    <a:pt x="3890" y="1397"/>
                  </a:cubicBezTo>
                  <a:close/>
                  <a:moveTo>
                    <a:pt x="11064" y="3891"/>
                  </a:moveTo>
                  <a:cubicBezTo>
                    <a:pt x="11009" y="3891"/>
                    <a:pt x="10953" y="3893"/>
                    <a:pt x="10898" y="3896"/>
                  </a:cubicBezTo>
                  <a:cubicBezTo>
                    <a:pt x="10567" y="3952"/>
                    <a:pt x="10640" y="4337"/>
                    <a:pt x="10972" y="4337"/>
                  </a:cubicBezTo>
                  <a:cubicBezTo>
                    <a:pt x="11002" y="4337"/>
                    <a:pt x="11033" y="4334"/>
                    <a:pt x="11067" y="4327"/>
                  </a:cubicBezTo>
                  <a:cubicBezTo>
                    <a:pt x="11100" y="4334"/>
                    <a:pt x="11132" y="4337"/>
                    <a:pt x="11161" y="4337"/>
                  </a:cubicBezTo>
                  <a:cubicBezTo>
                    <a:pt x="11496" y="4337"/>
                    <a:pt x="11580" y="3952"/>
                    <a:pt x="11230" y="3896"/>
                  </a:cubicBezTo>
                  <a:cubicBezTo>
                    <a:pt x="11175" y="3893"/>
                    <a:pt x="11119" y="3891"/>
                    <a:pt x="11064" y="3891"/>
                  </a:cubicBezTo>
                  <a:close/>
                  <a:moveTo>
                    <a:pt x="12072" y="3898"/>
                  </a:moveTo>
                  <a:cubicBezTo>
                    <a:pt x="11964" y="3898"/>
                    <a:pt x="11856" y="3971"/>
                    <a:pt x="11858" y="4118"/>
                  </a:cubicBezTo>
                  <a:cubicBezTo>
                    <a:pt x="11892" y="4353"/>
                    <a:pt x="11720" y="5034"/>
                    <a:pt x="12066" y="5034"/>
                  </a:cubicBezTo>
                  <a:cubicBezTo>
                    <a:pt x="12068" y="5034"/>
                    <a:pt x="12070" y="5034"/>
                    <a:pt x="12071" y="5034"/>
                  </a:cubicBezTo>
                  <a:cubicBezTo>
                    <a:pt x="12072" y="5034"/>
                    <a:pt x="12073" y="5034"/>
                    <a:pt x="12074" y="5034"/>
                  </a:cubicBezTo>
                  <a:cubicBezTo>
                    <a:pt x="12428" y="5034"/>
                    <a:pt x="12252" y="4360"/>
                    <a:pt x="12289" y="4118"/>
                  </a:cubicBezTo>
                  <a:cubicBezTo>
                    <a:pt x="12289" y="3971"/>
                    <a:pt x="12180" y="3898"/>
                    <a:pt x="12072" y="3898"/>
                  </a:cubicBezTo>
                  <a:close/>
                  <a:moveTo>
                    <a:pt x="10501" y="4599"/>
                  </a:moveTo>
                  <a:cubicBezTo>
                    <a:pt x="10267" y="4599"/>
                    <a:pt x="10033" y="4600"/>
                    <a:pt x="9799" y="4602"/>
                  </a:cubicBezTo>
                  <a:cubicBezTo>
                    <a:pt x="9644" y="4602"/>
                    <a:pt x="9547" y="4695"/>
                    <a:pt x="9549" y="4823"/>
                  </a:cubicBezTo>
                  <a:cubicBezTo>
                    <a:pt x="9550" y="4951"/>
                    <a:pt x="9646" y="5032"/>
                    <a:pt x="9805" y="5034"/>
                  </a:cubicBezTo>
                  <a:cubicBezTo>
                    <a:pt x="10037" y="5035"/>
                    <a:pt x="10268" y="5035"/>
                    <a:pt x="10499" y="5035"/>
                  </a:cubicBezTo>
                  <a:cubicBezTo>
                    <a:pt x="10731" y="5035"/>
                    <a:pt x="10962" y="5035"/>
                    <a:pt x="11192" y="5034"/>
                  </a:cubicBezTo>
                  <a:cubicBezTo>
                    <a:pt x="11200" y="5034"/>
                    <a:pt x="11208" y="5035"/>
                    <a:pt x="11215" y="5035"/>
                  </a:cubicBezTo>
                  <a:cubicBezTo>
                    <a:pt x="11529" y="5035"/>
                    <a:pt x="11527" y="4602"/>
                    <a:pt x="11214" y="4602"/>
                  </a:cubicBezTo>
                  <a:cubicBezTo>
                    <a:pt x="11210" y="4602"/>
                    <a:pt x="11206" y="4602"/>
                    <a:pt x="11202" y="4602"/>
                  </a:cubicBezTo>
                  <a:cubicBezTo>
                    <a:pt x="10969" y="4600"/>
                    <a:pt x="10735" y="4599"/>
                    <a:pt x="10501" y="4599"/>
                  </a:cubicBezTo>
                  <a:close/>
                  <a:moveTo>
                    <a:pt x="3273" y="5252"/>
                  </a:moveTo>
                  <a:cubicBezTo>
                    <a:pt x="3114" y="5252"/>
                    <a:pt x="2955" y="5252"/>
                    <a:pt x="2797" y="5253"/>
                  </a:cubicBezTo>
                  <a:cubicBezTo>
                    <a:pt x="2791" y="5253"/>
                    <a:pt x="2786" y="5253"/>
                    <a:pt x="2780" y="5253"/>
                  </a:cubicBezTo>
                  <a:cubicBezTo>
                    <a:pt x="2532" y="5253"/>
                    <a:pt x="2507" y="5666"/>
                    <a:pt x="2768" y="5678"/>
                  </a:cubicBezTo>
                  <a:cubicBezTo>
                    <a:pt x="2915" y="5683"/>
                    <a:pt x="3062" y="5685"/>
                    <a:pt x="3209" y="5685"/>
                  </a:cubicBezTo>
                  <a:cubicBezTo>
                    <a:pt x="3356" y="5685"/>
                    <a:pt x="3503" y="5683"/>
                    <a:pt x="3650" y="5678"/>
                  </a:cubicBezTo>
                  <a:cubicBezTo>
                    <a:pt x="3775" y="5672"/>
                    <a:pt x="3849" y="5564"/>
                    <a:pt x="3835" y="5445"/>
                  </a:cubicBezTo>
                  <a:cubicBezTo>
                    <a:pt x="3819" y="5322"/>
                    <a:pt x="3745" y="5256"/>
                    <a:pt x="3621" y="5253"/>
                  </a:cubicBezTo>
                  <a:cubicBezTo>
                    <a:pt x="3505" y="5252"/>
                    <a:pt x="3389" y="5252"/>
                    <a:pt x="3273" y="5252"/>
                  </a:cubicBezTo>
                  <a:close/>
                  <a:moveTo>
                    <a:pt x="3818" y="6068"/>
                  </a:moveTo>
                  <a:cubicBezTo>
                    <a:pt x="3495" y="6068"/>
                    <a:pt x="3172" y="6069"/>
                    <a:pt x="2849" y="6069"/>
                  </a:cubicBezTo>
                  <a:cubicBezTo>
                    <a:pt x="2680" y="6069"/>
                    <a:pt x="2582" y="6151"/>
                    <a:pt x="2580" y="6284"/>
                  </a:cubicBezTo>
                  <a:cubicBezTo>
                    <a:pt x="2579" y="6420"/>
                    <a:pt x="2677" y="6502"/>
                    <a:pt x="2845" y="6504"/>
                  </a:cubicBezTo>
                  <a:cubicBezTo>
                    <a:pt x="2953" y="6504"/>
                    <a:pt x="3061" y="6504"/>
                    <a:pt x="3168" y="6504"/>
                  </a:cubicBezTo>
                  <a:cubicBezTo>
                    <a:pt x="3383" y="6504"/>
                    <a:pt x="3598" y="6504"/>
                    <a:pt x="3814" y="6504"/>
                  </a:cubicBezTo>
                  <a:lnTo>
                    <a:pt x="4782" y="6504"/>
                  </a:lnTo>
                  <a:cubicBezTo>
                    <a:pt x="4955" y="6502"/>
                    <a:pt x="5049" y="6427"/>
                    <a:pt x="5050" y="6289"/>
                  </a:cubicBezTo>
                  <a:cubicBezTo>
                    <a:pt x="5052" y="6152"/>
                    <a:pt x="4956" y="6069"/>
                    <a:pt x="4787" y="6069"/>
                  </a:cubicBezTo>
                  <a:cubicBezTo>
                    <a:pt x="4464" y="6069"/>
                    <a:pt x="4141" y="6068"/>
                    <a:pt x="3818" y="6068"/>
                  </a:cubicBezTo>
                  <a:close/>
                  <a:moveTo>
                    <a:pt x="9541" y="1454"/>
                  </a:moveTo>
                  <a:cubicBezTo>
                    <a:pt x="9580" y="1454"/>
                    <a:pt x="9632" y="1469"/>
                    <a:pt x="9705" y="1495"/>
                  </a:cubicBezTo>
                  <a:cubicBezTo>
                    <a:pt x="11641" y="2188"/>
                    <a:pt x="12955" y="3501"/>
                    <a:pt x="13633" y="5444"/>
                  </a:cubicBezTo>
                  <a:cubicBezTo>
                    <a:pt x="13697" y="5631"/>
                    <a:pt x="13672" y="5669"/>
                    <a:pt x="13480" y="5718"/>
                  </a:cubicBezTo>
                  <a:cubicBezTo>
                    <a:pt x="11731" y="6153"/>
                    <a:pt x="9982" y="6601"/>
                    <a:pt x="8232" y="7032"/>
                  </a:cubicBezTo>
                  <a:cubicBezTo>
                    <a:pt x="8104" y="7032"/>
                    <a:pt x="8066" y="6970"/>
                    <a:pt x="8100" y="6829"/>
                  </a:cubicBezTo>
                  <a:cubicBezTo>
                    <a:pt x="8530" y="5106"/>
                    <a:pt x="8966" y="3387"/>
                    <a:pt x="9398" y="1666"/>
                  </a:cubicBezTo>
                  <a:cubicBezTo>
                    <a:pt x="9436" y="1514"/>
                    <a:pt x="9462" y="1454"/>
                    <a:pt x="9541" y="1454"/>
                  </a:cubicBezTo>
                  <a:close/>
                  <a:moveTo>
                    <a:pt x="3819" y="6887"/>
                  </a:moveTo>
                  <a:cubicBezTo>
                    <a:pt x="3494" y="6887"/>
                    <a:pt x="3169" y="6888"/>
                    <a:pt x="2844" y="6888"/>
                  </a:cubicBezTo>
                  <a:cubicBezTo>
                    <a:pt x="2838" y="6888"/>
                    <a:pt x="2832" y="6888"/>
                    <a:pt x="2827" y="6888"/>
                  </a:cubicBezTo>
                  <a:cubicBezTo>
                    <a:pt x="2503" y="6888"/>
                    <a:pt x="2496" y="7323"/>
                    <a:pt x="2823" y="7323"/>
                  </a:cubicBezTo>
                  <a:cubicBezTo>
                    <a:pt x="2833" y="7323"/>
                    <a:pt x="2842" y="7322"/>
                    <a:pt x="2852" y="7321"/>
                  </a:cubicBezTo>
                  <a:cubicBezTo>
                    <a:pt x="3175" y="7322"/>
                    <a:pt x="3498" y="7323"/>
                    <a:pt x="3820" y="7323"/>
                  </a:cubicBezTo>
                  <a:cubicBezTo>
                    <a:pt x="4143" y="7323"/>
                    <a:pt x="4465" y="7322"/>
                    <a:pt x="4788" y="7321"/>
                  </a:cubicBezTo>
                  <a:cubicBezTo>
                    <a:pt x="4959" y="7321"/>
                    <a:pt x="5045" y="7253"/>
                    <a:pt x="5049" y="7118"/>
                  </a:cubicBezTo>
                  <a:cubicBezTo>
                    <a:pt x="5056" y="6980"/>
                    <a:pt x="4963" y="6890"/>
                    <a:pt x="4795" y="6888"/>
                  </a:cubicBezTo>
                  <a:cubicBezTo>
                    <a:pt x="4470" y="6888"/>
                    <a:pt x="4145" y="6887"/>
                    <a:pt x="3819" y="6887"/>
                  </a:cubicBezTo>
                  <a:close/>
                  <a:moveTo>
                    <a:pt x="3828" y="7713"/>
                  </a:moveTo>
                  <a:cubicBezTo>
                    <a:pt x="3500" y="7713"/>
                    <a:pt x="3173" y="7713"/>
                    <a:pt x="2845" y="7715"/>
                  </a:cubicBezTo>
                  <a:cubicBezTo>
                    <a:pt x="2673" y="7715"/>
                    <a:pt x="2579" y="7794"/>
                    <a:pt x="2580" y="7931"/>
                  </a:cubicBezTo>
                  <a:cubicBezTo>
                    <a:pt x="2582" y="8066"/>
                    <a:pt x="2678" y="8148"/>
                    <a:pt x="2849" y="8148"/>
                  </a:cubicBezTo>
                  <a:cubicBezTo>
                    <a:pt x="3172" y="8148"/>
                    <a:pt x="3495" y="8149"/>
                    <a:pt x="3818" y="8149"/>
                  </a:cubicBezTo>
                  <a:cubicBezTo>
                    <a:pt x="4141" y="8149"/>
                    <a:pt x="4464" y="8148"/>
                    <a:pt x="4787" y="8148"/>
                  </a:cubicBezTo>
                  <a:cubicBezTo>
                    <a:pt x="4958" y="8148"/>
                    <a:pt x="5050" y="8065"/>
                    <a:pt x="5050" y="7927"/>
                  </a:cubicBezTo>
                  <a:cubicBezTo>
                    <a:pt x="5049" y="7789"/>
                    <a:pt x="4959" y="7715"/>
                    <a:pt x="4782" y="7715"/>
                  </a:cubicBezTo>
                  <a:cubicBezTo>
                    <a:pt x="4465" y="7713"/>
                    <a:pt x="4147" y="7713"/>
                    <a:pt x="3828" y="7713"/>
                  </a:cubicBezTo>
                  <a:close/>
                  <a:moveTo>
                    <a:pt x="8686" y="8876"/>
                  </a:moveTo>
                  <a:cubicBezTo>
                    <a:pt x="8549" y="8876"/>
                    <a:pt x="8411" y="8877"/>
                    <a:pt x="8274" y="8878"/>
                  </a:cubicBezTo>
                  <a:cubicBezTo>
                    <a:pt x="8271" y="8878"/>
                    <a:pt x="8268" y="8878"/>
                    <a:pt x="8265" y="8878"/>
                  </a:cubicBezTo>
                  <a:cubicBezTo>
                    <a:pt x="7966" y="8878"/>
                    <a:pt x="7968" y="9309"/>
                    <a:pt x="8268" y="9310"/>
                  </a:cubicBezTo>
                  <a:cubicBezTo>
                    <a:pt x="8398" y="9312"/>
                    <a:pt x="8528" y="9313"/>
                    <a:pt x="8657" y="9313"/>
                  </a:cubicBezTo>
                  <a:cubicBezTo>
                    <a:pt x="8807" y="9313"/>
                    <a:pt x="8957" y="9312"/>
                    <a:pt x="9107" y="9309"/>
                  </a:cubicBezTo>
                  <a:cubicBezTo>
                    <a:pt x="9399" y="9304"/>
                    <a:pt x="9396" y="8878"/>
                    <a:pt x="9104" y="8878"/>
                  </a:cubicBezTo>
                  <a:cubicBezTo>
                    <a:pt x="9102" y="8878"/>
                    <a:pt x="9100" y="8878"/>
                    <a:pt x="9099" y="8878"/>
                  </a:cubicBezTo>
                  <a:cubicBezTo>
                    <a:pt x="8961" y="8877"/>
                    <a:pt x="8824" y="8876"/>
                    <a:pt x="8686" y="8876"/>
                  </a:cubicBezTo>
                  <a:close/>
                  <a:moveTo>
                    <a:pt x="7419" y="8884"/>
                  </a:moveTo>
                  <a:cubicBezTo>
                    <a:pt x="7310" y="8884"/>
                    <a:pt x="7210" y="8966"/>
                    <a:pt x="7205" y="9088"/>
                  </a:cubicBezTo>
                  <a:cubicBezTo>
                    <a:pt x="7197" y="9329"/>
                    <a:pt x="7197" y="9571"/>
                    <a:pt x="7205" y="9811"/>
                  </a:cubicBezTo>
                  <a:cubicBezTo>
                    <a:pt x="7210" y="9941"/>
                    <a:pt x="7302" y="10015"/>
                    <a:pt x="7421" y="10015"/>
                  </a:cubicBezTo>
                  <a:cubicBezTo>
                    <a:pt x="7422" y="10015"/>
                    <a:pt x="7424" y="10015"/>
                    <a:pt x="7425" y="10015"/>
                  </a:cubicBezTo>
                  <a:cubicBezTo>
                    <a:pt x="7707" y="10009"/>
                    <a:pt x="7623" y="9646"/>
                    <a:pt x="7633" y="9452"/>
                  </a:cubicBezTo>
                  <a:lnTo>
                    <a:pt x="7634" y="9452"/>
                  </a:lnTo>
                  <a:cubicBezTo>
                    <a:pt x="7624" y="9260"/>
                    <a:pt x="7701" y="8903"/>
                    <a:pt x="7428" y="8884"/>
                  </a:cubicBezTo>
                  <a:cubicBezTo>
                    <a:pt x="7425" y="8884"/>
                    <a:pt x="7422" y="8884"/>
                    <a:pt x="7419" y="8884"/>
                  </a:cubicBezTo>
                  <a:close/>
                  <a:moveTo>
                    <a:pt x="9516" y="9581"/>
                  </a:moveTo>
                  <a:cubicBezTo>
                    <a:pt x="9115" y="9581"/>
                    <a:pt x="8715" y="9581"/>
                    <a:pt x="8314" y="9582"/>
                  </a:cubicBezTo>
                  <a:cubicBezTo>
                    <a:pt x="8140" y="9582"/>
                    <a:pt x="8033" y="9673"/>
                    <a:pt x="8039" y="9809"/>
                  </a:cubicBezTo>
                  <a:cubicBezTo>
                    <a:pt x="8044" y="9941"/>
                    <a:pt x="8141" y="10015"/>
                    <a:pt x="8315" y="10015"/>
                  </a:cubicBezTo>
                  <a:cubicBezTo>
                    <a:pt x="8715" y="10016"/>
                    <a:pt x="9116" y="10016"/>
                    <a:pt x="9517" y="10016"/>
                  </a:cubicBezTo>
                  <a:cubicBezTo>
                    <a:pt x="9917" y="10016"/>
                    <a:pt x="10318" y="10016"/>
                    <a:pt x="10718" y="10015"/>
                  </a:cubicBezTo>
                  <a:cubicBezTo>
                    <a:pt x="10726" y="10016"/>
                    <a:pt x="10733" y="10016"/>
                    <a:pt x="10740" y="10016"/>
                  </a:cubicBezTo>
                  <a:cubicBezTo>
                    <a:pt x="11069" y="10016"/>
                    <a:pt x="11063" y="9582"/>
                    <a:pt x="10737" y="9582"/>
                  </a:cubicBezTo>
                  <a:cubicBezTo>
                    <a:pt x="10730" y="9582"/>
                    <a:pt x="10724" y="9582"/>
                    <a:pt x="10717" y="9582"/>
                  </a:cubicBezTo>
                  <a:cubicBezTo>
                    <a:pt x="10316" y="9581"/>
                    <a:pt x="9916" y="9581"/>
                    <a:pt x="9516" y="9581"/>
                  </a:cubicBezTo>
                  <a:close/>
                  <a:moveTo>
                    <a:pt x="8785" y="10857"/>
                  </a:moveTo>
                  <a:cubicBezTo>
                    <a:pt x="8681" y="10857"/>
                    <a:pt x="8578" y="10921"/>
                    <a:pt x="8574" y="11054"/>
                  </a:cubicBezTo>
                  <a:cubicBezTo>
                    <a:pt x="8563" y="11204"/>
                    <a:pt x="8675" y="11280"/>
                    <a:pt x="8787" y="11280"/>
                  </a:cubicBezTo>
                  <a:cubicBezTo>
                    <a:pt x="8896" y="11280"/>
                    <a:pt x="9005" y="11209"/>
                    <a:pt x="9004" y="11068"/>
                  </a:cubicBezTo>
                  <a:cubicBezTo>
                    <a:pt x="9007" y="10929"/>
                    <a:pt x="8895" y="10857"/>
                    <a:pt x="8785" y="10857"/>
                  </a:cubicBezTo>
                  <a:close/>
                  <a:moveTo>
                    <a:pt x="7417" y="10857"/>
                  </a:moveTo>
                  <a:cubicBezTo>
                    <a:pt x="7312" y="10857"/>
                    <a:pt x="7207" y="10922"/>
                    <a:pt x="7203" y="11056"/>
                  </a:cubicBezTo>
                  <a:cubicBezTo>
                    <a:pt x="7193" y="11203"/>
                    <a:pt x="7308" y="11280"/>
                    <a:pt x="7421" y="11280"/>
                  </a:cubicBezTo>
                  <a:cubicBezTo>
                    <a:pt x="7525" y="11280"/>
                    <a:pt x="7627" y="11215"/>
                    <a:pt x="7631" y="11079"/>
                  </a:cubicBezTo>
                  <a:cubicBezTo>
                    <a:pt x="7642" y="10932"/>
                    <a:pt x="7529" y="10857"/>
                    <a:pt x="7417" y="10857"/>
                  </a:cubicBezTo>
                  <a:close/>
                  <a:moveTo>
                    <a:pt x="8108" y="10851"/>
                  </a:moveTo>
                  <a:cubicBezTo>
                    <a:pt x="8102" y="10851"/>
                    <a:pt x="8095" y="10851"/>
                    <a:pt x="8089" y="10851"/>
                  </a:cubicBezTo>
                  <a:cubicBezTo>
                    <a:pt x="7816" y="10865"/>
                    <a:pt x="7834" y="11286"/>
                    <a:pt x="8099" y="11286"/>
                  </a:cubicBezTo>
                  <a:cubicBezTo>
                    <a:pt x="8103" y="11286"/>
                    <a:pt x="8106" y="11286"/>
                    <a:pt x="8110" y="11286"/>
                  </a:cubicBezTo>
                  <a:cubicBezTo>
                    <a:pt x="8387" y="11279"/>
                    <a:pt x="8374" y="10851"/>
                    <a:pt x="8108" y="10851"/>
                  </a:cubicBezTo>
                  <a:close/>
                  <a:moveTo>
                    <a:pt x="2633" y="9913"/>
                  </a:moveTo>
                  <a:cubicBezTo>
                    <a:pt x="2661" y="9913"/>
                    <a:pt x="2691" y="9917"/>
                    <a:pt x="2724" y="9925"/>
                  </a:cubicBezTo>
                  <a:cubicBezTo>
                    <a:pt x="3264" y="10065"/>
                    <a:pt x="3817" y="10464"/>
                    <a:pt x="4050" y="10883"/>
                  </a:cubicBezTo>
                  <a:cubicBezTo>
                    <a:pt x="3755" y="11096"/>
                    <a:pt x="3462" y="11310"/>
                    <a:pt x="3163" y="11528"/>
                  </a:cubicBezTo>
                  <a:cubicBezTo>
                    <a:pt x="3120" y="11346"/>
                    <a:pt x="3076" y="11146"/>
                    <a:pt x="3026" y="10947"/>
                  </a:cubicBezTo>
                  <a:cubicBezTo>
                    <a:pt x="3009" y="10831"/>
                    <a:pt x="2911" y="10773"/>
                    <a:pt x="2814" y="10773"/>
                  </a:cubicBezTo>
                  <a:cubicBezTo>
                    <a:pt x="2713" y="10773"/>
                    <a:pt x="2613" y="10835"/>
                    <a:pt x="2606" y="10960"/>
                  </a:cubicBezTo>
                  <a:cubicBezTo>
                    <a:pt x="2634" y="11327"/>
                    <a:pt x="2768" y="11656"/>
                    <a:pt x="2821" y="12025"/>
                  </a:cubicBezTo>
                  <a:cubicBezTo>
                    <a:pt x="2681" y="11941"/>
                    <a:pt x="2479" y="11782"/>
                    <a:pt x="2328" y="11782"/>
                  </a:cubicBezTo>
                  <a:cubicBezTo>
                    <a:pt x="2265" y="11782"/>
                    <a:pt x="2211" y="11810"/>
                    <a:pt x="2174" y="11881"/>
                  </a:cubicBezTo>
                  <a:cubicBezTo>
                    <a:pt x="2003" y="12095"/>
                    <a:pt x="2451" y="12300"/>
                    <a:pt x="2614" y="12411"/>
                  </a:cubicBezTo>
                  <a:cubicBezTo>
                    <a:pt x="2552" y="12789"/>
                    <a:pt x="2492" y="13143"/>
                    <a:pt x="2428" y="13522"/>
                  </a:cubicBezTo>
                  <a:cubicBezTo>
                    <a:pt x="2314" y="13397"/>
                    <a:pt x="2183" y="13273"/>
                    <a:pt x="2076" y="13130"/>
                  </a:cubicBezTo>
                  <a:cubicBezTo>
                    <a:pt x="1354" y="12160"/>
                    <a:pt x="1516" y="10781"/>
                    <a:pt x="2435" y="9995"/>
                  </a:cubicBezTo>
                  <a:cubicBezTo>
                    <a:pt x="2499" y="9940"/>
                    <a:pt x="2561" y="9913"/>
                    <a:pt x="2633" y="9913"/>
                  </a:cubicBezTo>
                  <a:close/>
                  <a:moveTo>
                    <a:pt x="3515" y="0"/>
                  </a:moveTo>
                  <a:cubicBezTo>
                    <a:pt x="1698" y="0"/>
                    <a:pt x="429" y="2328"/>
                    <a:pt x="1864" y="3870"/>
                  </a:cubicBezTo>
                  <a:cubicBezTo>
                    <a:pt x="257" y="5888"/>
                    <a:pt x="1" y="8779"/>
                    <a:pt x="1208" y="11054"/>
                  </a:cubicBezTo>
                  <a:cubicBezTo>
                    <a:pt x="1114" y="12220"/>
                    <a:pt x="1368" y="13392"/>
                    <a:pt x="2442" y="14055"/>
                  </a:cubicBezTo>
                  <a:cubicBezTo>
                    <a:pt x="2530" y="14112"/>
                    <a:pt x="2583" y="14177"/>
                    <a:pt x="2609" y="14276"/>
                  </a:cubicBezTo>
                  <a:cubicBezTo>
                    <a:pt x="2751" y="14699"/>
                    <a:pt x="3254" y="14853"/>
                    <a:pt x="3801" y="14853"/>
                  </a:cubicBezTo>
                  <a:cubicBezTo>
                    <a:pt x="4369" y="14853"/>
                    <a:pt x="4985" y="14687"/>
                    <a:pt x="5298" y="14481"/>
                  </a:cubicBezTo>
                  <a:cubicBezTo>
                    <a:pt x="5362" y="14446"/>
                    <a:pt x="5419" y="14426"/>
                    <a:pt x="5484" y="14426"/>
                  </a:cubicBezTo>
                  <a:cubicBezTo>
                    <a:pt x="5511" y="14426"/>
                    <a:pt x="5539" y="14430"/>
                    <a:pt x="5569" y="14437"/>
                  </a:cubicBezTo>
                  <a:cubicBezTo>
                    <a:pt x="6077" y="14557"/>
                    <a:pt x="6588" y="14620"/>
                    <a:pt x="7100" y="14620"/>
                  </a:cubicBezTo>
                  <a:cubicBezTo>
                    <a:pt x="7519" y="14620"/>
                    <a:pt x="7938" y="14578"/>
                    <a:pt x="8356" y="14491"/>
                  </a:cubicBezTo>
                  <a:cubicBezTo>
                    <a:pt x="11242" y="13954"/>
                    <a:pt x="13473" y="11474"/>
                    <a:pt x="13707" y="8547"/>
                  </a:cubicBezTo>
                  <a:cubicBezTo>
                    <a:pt x="13742" y="8376"/>
                    <a:pt x="13633" y="8246"/>
                    <a:pt x="13476" y="8246"/>
                  </a:cubicBezTo>
                  <a:cubicBezTo>
                    <a:pt x="13462" y="8246"/>
                    <a:pt x="13448" y="8247"/>
                    <a:pt x="13433" y="8249"/>
                  </a:cubicBezTo>
                  <a:cubicBezTo>
                    <a:pt x="13311" y="8267"/>
                    <a:pt x="13286" y="8380"/>
                    <a:pt x="13275" y="8494"/>
                  </a:cubicBezTo>
                  <a:cubicBezTo>
                    <a:pt x="13067" y="11679"/>
                    <a:pt x="10199" y="14189"/>
                    <a:pt x="7098" y="14189"/>
                  </a:cubicBezTo>
                  <a:cubicBezTo>
                    <a:pt x="6691" y="14189"/>
                    <a:pt x="6279" y="14146"/>
                    <a:pt x="5869" y="14055"/>
                  </a:cubicBezTo>
                  <a:cubicBezTo>
                    <a:pt x="5999" y="13881"/>
                    <a:pt x="6119" y="13736"/>
                    <a:pt x="6223" y="13579"/>
                  </a:cubicBezTo>
                  <a:cubicBezTo>
                    <a:pt x="6331" y="13418"/>
                    <a:pt x="6181" y="13253"/>
                    <a:pt x="6030" y="13253"/>
                  </a:cubicBezTo>
                  <a:cubicBezTo>
                    <a:pt x="5972" y="13253"/>
                    <a:pt x="5914" y="13277"/>
                    <a:pt x="5871" y="13336"/>
                  </a:cubicBezTo>
                  <a:cubicBezTo>
                    <a:pt x="5436" y="14008"/>
                    <a:pt x="4695" y="14417"/>
                    <a:pt x="3914" y="14417"/>
                  </a:cubicBezTo>
                  <a:cubicBezTo>
                    <a:pt x="3707" y="14417"/>
                    <a:pt x="3497" y="14389"/>
                    <a:pt x="3290" y="14328"/>
                  </a:cubicBezTo>
                  <a:cubicBezTo>
                    <a:pt x="3765" y="13834"/>
                    <a:pt x="3808" y="13774"/>
                    <a:pt x="4209" y="13774"/>
                  </a:cubicBezTo>
                  <a:cubicBezTo>
                    <a:pt x="4323" y="13774"/>
                    <a:pt x="4465" y="13779"/>
                    <a:pt x="4654" y="13780"/>
                  </a:cubicBezTo>
                  <a:cubicBezTo>
                    <a:pt x="4661" y="13780"/>
                    <a:pt x="4668" y="13781"/>
                    <a:pt x="4675" y="13781"/>
                  </a:cubicBezTo>
                  <a:cubicBezTo>
                    <a:pt x="4988" y="13781"/>
                    <a:pt x="4984" y="13347"/>
                    <a:pt x="4670" y="13347"/>
                  </a:cubicBezTo>
                  <a:cubicBezTo>
                    <a:pt x="4666" y="13347"/>
                    <a:pt x="4663" y="13347"/>
                    <a:pt x="4658" y="13347"/>
                  </a:cubicBezTo>
                  <a:cubicBezTo>
                    <a:pt x="4621" y="13346"/>
                    <a:pt x="4583" y="13346"/>
                    <a:pt x="4545" y="13346"/>
                  </a:cubicBezTo>
                  <a:cubicBezTo>
                    <a:pt x="4469" y="13346"/>
                    <a:pt x="4393" y="13347"/>
                    <a:pt x="4317" y="13347"/>
                  </a:cubicBezTo>
                  <a:cubicBezTo>
                    <a:pt x="4305" y="13328"/>
                    <a:pt x="4292" y="13311"/>
                    <a:pt x="4280" y="13293"/>
                  </a:cubicBezTo>
                  <a:cubicBezTo>
                    <a:pt x="4698" y="12995"/>
                    <a:pt x="5020" y="12576"/>
                    <a:pt x="5396" y="12226"/>
                  </a:cubicBezTo>
                  <a:cubicBezTo>
                    <a:pt x="5575" y="12061"/>
                    <a:pt x="5437" y="11838"/>
                    <a:pt x="5264" y="11838"/>
                  </a:cubicBezTo>
                  <a:cubicBezTo>
                    <a:pt x="5206" y="11838"/>
                    <a:pt x="5144" y="11863"/>
                    <a:pt x="5089" y="11922"/>
                  </a:cubicBezTo>
                  <a:cubicBezTo>
                    <a:pt x="4862" y="12143"/>
                    <a:pt x="4646" y="12371"/>
                    <a:pt x="4423" y="12596"/>
                  </a:cubicBezTo>
                  <a:cubicBezTo>
                    <a:pt x="4411" y="12589"/>
                    <a:pt x="4399" y="12583"/>
                    <a:pt x="4386" y="12578"/>
                  </a:cubicBezTo>
                  <a:cubicBezTo>
                    <a:pt x="4386" y="12472"/>
                    <a:pt x="4388" y="12368"/>
                    <a:pt x="4386" y="12264"/>
                  </a:cubicBezTo>
                  <a:cubicBezTo>
                    <a:pt x="4396" y="12079"/>
                    <a:pt x="4284" y="11987"/>
                    <a:pt x="4171" y="11987"/>
                  </a:cubicBezTo>
                  <a:cubicBezTo>
                    <a:pt x="4059" y="11987"/>
                    <a:pt x="3946" y="12079"/>
                    <a:pt x="3953" y="12261"/>
                  </a:cubicBezTo>
                  <a:cubicBezTo>
                    <a:pt x="3951" y="12488"/>
                    <a:pt x="3959" y="12716"/>
                    <a:pt x="3949" y="12942"/>
                  </a:cubicBezTo>
                  <a:cubicBezTo>
                    <a:pt x="3945" y="13011"/>
                    <a:pt x="3911" y="13091"/>
                    <a:pt x="3865" y="13142"/>
                  </a:cubicBezTo>
                  <a:cubicBezTo>
                    <a:pt x="3577" y="13444"/>
                    <a:pt x="3285" y="13713"/>
                    <a:pt x="3008" y="14032"/>
                  </a:cubicBezTo>
                  <a:cubicBezTo>
                    <a:pt x="2494" y="12574"/>
                    <a:pt x="3778" y="11090"/>
                    <a:pt x="5211" y="11090"/>
                  </a:cubicBezTo>
                  <a:cubicBezTo>
                    <a:pt x="5452" y="11090"/>
                    <a:pt x="5697" y="11132"/>
                    <a:pt x="5939" y="11223"/>
                  </a:cubicBezTo>
                  <a:cubicBezTo>
                    <a:pt x="6003" y="11243"/>
                    <a:pt x="6074" y="11318"/>
                    <a:pt x="6097" y="11385"/>
                  </a:cubicBezTo>
                  <a:cubicBezTo>
                    <a:pt x="6391" y="12055"/>
                    <a:pt x="5979" y="12753"/>
                    <a:pt x="6358" y="12796"/>
                  </a:cubicBezTo>
                  <a:cubicBezTo>
                    <a:pt x="6367" y="12797"/>
                    <a:pt x="6375" y="12797"/>
                    <a:pt x="6383" y="12797"/>
                  </a:cubicBezTo>
                  <a:cubicBezTo>
                    <a:pt x="6840" y="12797"/>
                    <a:pt x="6617" y="11500"/>
                    <a:pt x="6507" y="11223"/>
                  </a:cubicBezTo>
                  <a:cubicBezTo>
                    <a:pt x="6357" y="10790"/>
                    <a:pt x="5810" y="10670"/>
                    <a:pt x="5300" y="10670"/>
                  </a:cubicBezTo>
                  <a:cubicBezTo>
                    <a:pt x="5049" y="10670"/>
                    <a:pt x="4807" y="10699"/>
                    <a:pt x="4626" y="10734"/>
                  </a:cubicBezTo>
                  <a:cubicBezTo>
                    <a:pt x="4602" y="10740"/>
                    <a:pt x="4581" y="10743"/>
                    <a:pt x="4562" y="10743"/>
                  </a:cubicBezTo>
                  <a:cubicBezTo>
                    <a:pt x="4507" y="10743"/>
                    <a:pt x="4469" y="10717"/>
                    <a:pt x="4428" y="10655"/>
                  </a:cubicBezTo>
                  <a:cubicBezTo>
                    <a:pt x="4132" y="10187"/>
                    <a:pt x="3317" y="9482"/>
                    <a:pt x="2655" y="9482"/>
                  </a:cubicBezTo>
                  <a:cubicBezTo>
                    <a:pt x="2448" y="9482"/>
                    <a:pt x="2255" y="9551"/>
                    <a:pt x="2099" y="9719"/>
                  </a:cubicBezTo>
                  <a:cubicBezTo>
                    <a:pt x="1868" y="9980"/>
                    <a:pt x="1653" y="10253"/>
                    <a:pt x="1439" y="10509"/>
                  </a:cubicBezTo>
                  <a:cubicBezTo>
                    <a:pt x="549" y="8730"/>
                    <a:pt x="667" y="6071"/>
                    <a:pt x="2196" y="4168"/>
                  </a:cubicBezTo>
                  <a:cubicBezTo>
                    <a:pt x="2604" y="4432"/>
                    <a:pt x="3042" y="4594"/>
                    <a:pt x="3525" y="4594"/>
                  </a:cubicBezTo>
                  <a:cubicBezTo>
                    <a:pt x="3572" y="4594"/>
                    <a:pt x="3620" y="4593"/>
                    <a:pt x="3668" y="4589"/>
                  </a:cubicBezTo>
                  <a:cubicBezTo>
                    <a:pt x="3674" y="4590"/>
                    <a:pt x="3679" y="4590"/>
                    <a:pt x="3685" y="4590"/>
                  </a:cubicBezTo>
                  <a:cubicBezTo>
                    <a:pt x="4017" y="4590"/>
                    <a:pt x="5363" y="4225"/>
                    <a:pt x="4670" y="3849"/>
                  </a:cubicBezTo>
                  <a:cubicBezTo>
                    <a:pt x="4661" y="3846"/>
                    <a:pt x="4652" y="3844"/>
                    <a:pt x="4642" y="3844"/>
                  </a:cubicBezTo>
                  <a:cubicBezTo>
                    <a:pt x="4590" y="3844"/>
                    <a:pt x="4523" y="3881"/>
                    <a:pt x="4472" y="3910"/>
                  </a:cubicBezTo>
                  <a:cubicBezTo>
                    <a:pt x="4180" y="4073"/>
                    <a:pt x="3875" y="4162"/>
                    <a:pt x="3557" y="4162"/>
                  </a:cubicBezTo>
                  <a:cubicBezTo>
                    <a:pt x="3445" y="4162"/>
                    <a:pt x="3331" y="4151"/>
                    <a:pt x="3216" y="4128"/>
                  </a:cubicBezTo>
                  <a:cubicBezTo>
                    <a:pt x="1708" y="3920"/>
                    <a:pt x="1123" y="1842"/>
                    <a:pt x="2328" y="903"/>
                  </a:cubicBezTo>
                  <a:cubicBezTo>
                    <a:pt x="2681" y="572"/>
                    <a:pt x="3085" y="430"/>
                    <a:pt x="3483" y="430"/>
                  </a:cubicBezTo>
                  <a:cubicBezTo>
                    <a:pt x="4753" y="430"/>
                    <a:pt x="5951" y="1880"/>
                    <a:pt x="5154" y="3218"/>
                  </a:cubicBezTo>
                  <a:cubicBezTo>
                    <a:pt x="5018" y="3424"/>
                    <a:pt x="5160" y="3598"/>
                    <a:pt x="5314" y="3598"/>
                  </a:cubicBezTo>
                  <a:cubicBezTo>
                    <a:pt x="5397" y="3598"/>
                    <a:pt x="5482" y="3548"/>
                    <a:pt x="5530" y="3426"/>
                  </a:cubicBezTo>
                  <a:cubicBezTo>
                    <a:pt x="5770" y="2938"/>
                    <a:pt x="5856" y="2441"/>
                    <a:pt x="5802" y="1899"/>
                  </a:cubicBezTo>
                  <a:cubicBezTo>
                    <a:pt x="6241" y="1810"/>
                    <a:pt x="6675" y="1765"/>
                    <a:pt x="7107" y="1765"/>
                  </a:cubicBezTo>
                  <a:cubicBezTo>
                    <a:pt x="7693" y="1765"/>
                    <a:pt x="8275" y="1848"/>
                    <a:pt x="8856" y="2020"/>
                  </a:cubicBezTo>
                  <a:cubicBezTo>
                    <a:pt x="7909" y="6141"/>
                    <a:pt x="7131" y="7421"/>
                    <a:pt x="8236" y="7421"/>
                  </a:cubicBezTo>
                  <a:cubicBezTo>
                    <a:pt x="8938" y="7421"/>
                    <a:pt x="10399" y="6905"/>
                    <a:pt x="13059" y="6272"/>
                  </a:cubicBezTo>
                  <a:cubicBezTo>
                    <a:pt x="13155" y="6668"/>
                    <a:pt x="13204" y="7072"/>
                    <a:pt x="13276" y="7474"/>
                  </a:cubicBezTo>
                  <a:cubicBezTo>
                    <a:pt x="13300" y="7621"/>
                    <a:pt x="13378" y="7717"/>
                    <a:pt x="13495" y="7717"/>
                  </a:cubicBezTo>
                  <a:cubicBezTo>
                    <a:pt x="13500" y="7717"/>
                    <a:pt x="13505" y="7716"/>
                    <a:pt x="13510" y="7716"/>
                  </a:cubicBezTo>
                  <a:cubicBezTo>
                    <a:pt x="13819" y="7689"/>
                    <a:pt x="13687" y="7259"/>
                    <a:pt x="13667" y="7048"/>
                  </a:cubicBezTo>
                  <a:cubicBezTo>
                    <a:pt x="13615" y="6755"/>
                    <a:pt x="13557" y="6463"/>
                    <a:pt x="13500" y="6165"/>
                  </a:cubicBezTo>
                  <a:cubicBezTo>
                    <a:pt x="13952" y="6069"/>
                    <a:pt x="14227" y="5783"/>
                    <a:pt x="14051" y="5322"/>
                  </a:cubicBezTo>
                  <a:cubicBezTo>
                    <a:pt x="13331" y="3253"/>
                    <a:pt x="11940" y="1843"/>
                    <a:pt x="9881" y="1098"/>
                  </a:cubicBezTo>
                  <a:cubicBezTo>
                    <a:pt x="9738" y="1044"/>
                    <a:pt x="9618" y="1018"/>
                    <a:pt x="9516" y="1018"/>
                  </a:cubicBezTo>
                  <a:cubicBezTo>
                    <a:pt x="9235" y="1018"/>
                    <a:pt x="9086" y="1216"/>
                    <a:pt x="8955" y="1584"/>
                  </a:cubicBezTo>
                  <a:cubicBezTo>
                    <a:pt x="8328" y="1422"/>
                    <a:pt x="7699" y="1329"/>
                    <a:pt x="7067" y="1329"/>
                  </a:cubicBezTo>
                  <a:cubicBezTo>
                    <a:pt x="6649" y="1329"/>
                    <a:pt x="6230" y="1370"/>
                    <a:pt x="5808" y="1457"/>
                  </a:cubicBezTo>
                  <a:cubicBezTo>
                    <a:pt x="5786" y="1461"/>
                    <a:pt x="5767" y="1464"/>
                    <a:pt x="5750" y="1464"/>
                  </a:cubicBezTo>
                  <a:cubicBezTo>
                    <a:pt x="5692" y="1464"/>
                    <a:pt x="5657" y="1437"/>
                    <a:pt x="5623" y="1363"/>
                  </a:cubicBezTo>
                  <a:cubicBezTo>
                    <a:pt x="5376" y="815"/>
                    <a:pt x="4973" y="420"/>
                    <a:pt x="4418" y="191"/>
                  </a:cubicBezTo>
                  <a:cubicBezTo>
                    <a:pt x="4109" y="60"/>
                    <a:pt x="3805" y="0"/>
                    <a:pt x="3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6" name="Google Shape;386;p41"/>
            <p:cNvCxnSpPr/>
            <p:nvPr/>
          </p:nvCxnSpPr>
          <p:spPr>
            <a:xfrm>
              <a:off x="1770022" y="3922459"/>
              <a:ext cx="438600" cy="0"/>
            </a:xfrm>
            <a:prstGeom prst="straightConnector1">
              <a:avLst/>
            </a:prstGeom>
            <a:noFill/>
            <a:ln cap="flat" cmpd="sng" w="28575">
              <a:solidFill>
                <a:schemeClr val="dk2"/>
              </a:solidFill>
              <a:prstDash val="solid"/>
              <a:round/>
              <a:headEnd len="med" w="med" type="none"/>
              <a:tailEnd len="med" w="med" type="none"/>
            </a:ln>
          </p:spPr>
        </p:cxnSp>
      </p:grpSp>
      <p:grpSp>
        <p:nvGrpSpPr>
          <p:cNvPr id="387" name="Google Shape;387;p41"/>
          <p:cNvGrpSpPr/>
          <p:nvPr/>
        </p:nvGrpSpPr>
        <p:grpSpPr>
          <a:xfrm>
            <a:off x="4634513" y="1109448"/>
            <a:ext cx="374703" cy="344703"/>
            <a:chOff x="5241421" y="1820625"/>
            <a:chExt cx="445862" cy="396620"/>
          </a:xfrm>
        </p:grpSpPr>
        <p:sp>
          <p:nvSpPr>
            <p:cNvPr id="388" name="Google Shape;388;p41"/>
            <p:cNvSpPr/>
            <p:nvPr/>
          </p:nvSpPr>
          <p:spPr>
            <a:xfrm>
              <a:off x="5241421" y="1820625"/>
              <a:ext cx="445862" cy="308219"/>
            </a:xfrm>
            <a:custGeom>
              <a:rect b="b" l="l" r="r" t="t"/>
              <a:pathLst>
                <a:path extrusionOk="0" h="10262" w="14846">
                  <a:moveTo>
                    <a:pt x="6709" y="442"/>
                  </a:moveTo>
                  <a:lnTo>
                    <a:pt x="6709" y="1154"/>
                  </a:lnTo>
                  <a:lnTo>
                    <a:pt x="5278" y="1154"/>
                  </a:lnTo>
                  <a:cubicBezTo>
                    <a:pt x="5278" y="1089"/>
                    <a:pt x="5280" y="1025"/>
                    <a:pt x="5278" y="959"/>
                  </a:cubicBezTo>
                  <a:cubicBezTo>
                    <a:pt x="5274" y="804"/>
                    <a:pt x="5190" y="709"/>
                    <a:pt x="5062" y="709"/>
                  </a:cubicBezTo>
                  <a:cubicBezTo>
                    <a:pt x="5061" y="709"/>
                    <a:pt x="5060" y="709"/>
                    <a:pt x="5059" y="709"/>
                  </a:cubicBezTo>
                  <a:cubicBezTo>
                    <a:pt x="4929" y="710"/>
                    <a:pt x="4848" y="807"/>
                    <a:pt x="4844" y="965"/>
                  </a:cubicBezTo>
                  <a:cubicBezTo>
                    <a:pt x="4843" y="1022"/>
                    <a:pt x="4844" y="1080"/>
                    <a:pt x="4844" y="1150"/>
                  </a:cubicBezTo>
                  <a:lnTo>
                    <a:pt x="4562" y="1150"/>
                  </a:lnTo>
                  <a:cubicBezTo>
                    <a:pt x="4562" y="1078"/>
                    <a:pt x="4565" y="1003"/>
                    <a:pt x="4560" y="929"/>
                  </a:cubicBezTo>
                  <a:cubicBezTo>
                    <a:pt x="4553" y="798"/>
                    <a:pt x="4474" y="714"/>
                    <a:pt x="4357" y="709"/>
                  </a:cubicBezTo>
                  <a:cubicBezTo>
                    <a:pt x="4353" y="708"/>
                    <a:pt x="4349" y="708"/>
                    <a:pt x="4346" y="708"/>
                  </a:cubicBezTo>
                  <a:cubicBezTo>
                    <a:pt x="4231" y="708"/>
                    <a:pt x="4143" y="794"/>
                    <a:pt x="4132" y="924"/>
                  </a:cubicBezTo>
                  <a:cubicBezTo>
                    <a:pt x="4125" y="995"/>
                    <a:pt x="4130" y="1068"/>
                    <a:pt x="4130" y="1150"/>
                  </a:cubicBezTo>
                  <a:lnTo>
                    <a:pt x="3801" y="1150"/>
                  </a:lnTo>
                  <a:cubicBezTo>
                    <a:pt x="3801" y="915"/>
                    <a:pt x="3801" y="682"/>
                    <a:pt x="3801" y="442"/>
                  </a:cubicBezTo>
                  <a:close/>
                  <a:moveTo>
                    <a:pt x="2554" y="851"/>
                  </a:moveTo>
                  <a:cubicBezTo>
                    <a:pt x="2573" y="851"/>
                    <a:pt x="2593" y="851"/>
                    <a:pt x="2613" y="852"/>
                  </a:cubicBezTo>
                  <a:cubicBezTo>
                    <a:pt x="2401" y="1210"/>
                    <a:pt x="2496" y="1603"/>
                    <a:pt x="2467" y="1991"/>
                  </a:cubicBezTo>
                  <a:lnTo>
                    <a:pt x="1989" y="1991"/>
                  </a:lnTo>
                  <a:cubicBezTo>
                    <a:pt x="1989" y="1788"/>
                    <a:pt x="1987" y="1596"/>
                    <a:pt x="1989" y="1402"/>
                  </a:cubicBezTo>
                  <a:cubicBezTo>
                    <a:pt x="1993" y="1051"/>
                    <a:pt x="2194" y="851"/>
                    <a:pt x="2554" y="851"/>
                  </a:cubicBezTo>
                  <a:close/>
                  <a:moveTo>
                    <a:pt x="3358" y="870"/>
                  </a:moveTo>
                  <a:cubicBezTo>
                    <a:pt x="3358" y="983"/>
                    <a:pt x="3355" y="1097"/>
                    <a:pt x="3358" y="1210"/>
                  </a:cubicBezTo>
                  <a:cubicBezTo>
                    <a:pt x="3364" y="1456"/>
                    <a:pt x="3504" y="1593"/>
                    <a:pt x="3749" y="1596"/>
                  </a:cubicBezTo>
                  <a:cubicBezTo>
                    <a:pt x="3985" y="1597"/>
                    <a:pt x="4221" y="1597"/>
                    <a:pt x="4458" y="1599"/>
                  </a:cubicBezTo>
                  <a:cubicBezTo>
                    <a:pt x="4465" y="1599"/>
                    <a:pt x="4474" y="1607"/>
                    <a:pt x="4489" y="1615"/>
                  </a:cubicBezTo>
                  <a:lnTo>
                    <a:pt x="4489" y="1991"/>
                  </a:lnTo>
                  <a:lnTo>
                    <a:pt x="2912" y="1991"/>
                  </a:lnTo>
                  <a:cubicBezTo>
                    <a:pt x="2912" y="1754"/>
                    <a:pt x="2898" y="1522"/>
                    <a:pt x="2917" y="1294"/>
                  </a:cubicBezTo>
                  <a:cubicBezTo>
                    <a:pt x="2937" y="1055"/>
                    <a:pt x="3115" y="891"/>
                    <a:pt x="3358" y="870"/>
                  </a:cubicBezTo>
                  <a:close/>
                  <a:moveTo>
                    <a:pt x="5305" y="1605"/>
                  </a:moveTo>
                  <a:lnTo>
                    <a:pt x="5305" y="1991"/>
                  </a:lnTo>
                  <a:lnTo>
                    <a:pt x="4942" y="1991"/>
                  </a:lnTo>
                  <a:lnTo>
                    <a:pt x="4942" y="1605"/>
                  </a:lnTo>
                  <a:close/>
                  <a:moveTo>
                    <a:pt x="6058" y="1600"/>
                  </a:moveTo>
                  <a:lnTo>
                    <a:pt x="6058" y="1992"/>
                  </a:lnTo>
                  <a:lnTo>
                    <a:pt x="5760" y="1992"/>
                  </a:lnTo>
                  <a:lnTo>
                    <a:pt x="5760" y="1600"/>
                  </a:lnTo>
                  <a:close/>
                  <a:moveTo>
                    <a:pt x="13800" y="2754"/>
                  </a:moveTo>
                  <a:cubicBezTo>
                    <a:pt x="13679" y="2754"/>
                    <a:pt x="13586" y="2853"/>
                    <a:pt x="13589" y="2978"/>
                  </a:cubicBezTo>
                  <a:cubicBezTo>
                    <a:pt x="13592" y="3096"/>
                    <a:pt x="13684" y="3187"/>
                    <a:pt x="13801" y="3187"/>
                  </a:cubicBezTo>
                  <a:cubicBezTo>
                    <a:pt x="13802" y="3187"/>
                    <a:pt x="13803" y="3187"/>
                    <a:pt x="13803" y="3187"/>
                  </a:cubicBezTo>
                  <a:cubicBezTo>
                    <a:pt x="13925" y="3187"/>
                    <a:pt x="14022" y="3087"/>
                    <a:pt x="14017" y="2965"/>
                  </a:cubicBezTo>
                  <a:cubicBezTo>
                    <a:pt x="14015" y="2847"/>
                    <a:pt x="13919" y="2754"/>
                    <a:pt x="13802" y="2754"/>
                  </a:cubicBezTo>
                  <a:cubicBezTo>
                    <a:pt x="13801" y="2754"/>
                    <a:pt x="13801" y="2754"/>
                    <a:pt x="13800" y="2754"/>
                  </a:cubicBezTo>
                  <a:close/>
                  <a:moveTo>
                    <a:pt x="1043" y="2753"/>
                  </a:moveTo>
                  <a:cubicBezTo>
                    <a:pt x="1041" y="2753"/>
                    <a:pt x="1040" y="2753"/>
                    <a:pt x="1038" y="2753"/>
                  </a:cubicBezTo>
                  <a:cubicBezTo>
                    <a:pt x="921" y="2757"/>
                    <a:pt x="828" y="2854"/>
                    <a:pt x="828" y="2971"/>
                  </a:cubicBezTo>
                  <a:cubicBezTo>
                    <a:pt x="828" y="3091"/>
                    <a:pt x="925" y="3187"/>
                    <a:pt x="1044" y="3187"/>
                  </a:cubicBezTo>
                  <a:cubicBezTo>
                    <a:pt x="1047" y="3187"/>
                    <a:pt x="1049" y="3187"/>
                    <a:pt x="1052" y="3187"/>
                  </a:cubicBezTo>
                  <a:cubicBezTo>
                    <a:pt x="1175" y="3184"/>
                    <a:pt x="1264" y="3082"/>
                    <a:pt x="1257" y="2956"/>
                  </a:cubicBezTo>
                  <a:cubicBezTo>
                    <a:pt x="1250" y="2841"/>
                    <a:pt x="1156" y="2753"/>
                    <a:pt x="1043" y="2753"/>
                  </a:cubicBezTo>
                  <a:close/>
                  <a:moveTo>
                    <a:pt x="12982" y="4445"/>
                  </a:moveTo>
                  <a:lnTo>
                    <a:pt x="12982" y="4706"/>
                  </a:lnTo>
                  <a:lnTo>
                    <a:pt x="12691" y="4706"/>
                  </a:lnTo>
                  <a:lnTo>
                    <a:pt x="12691" y="4445"/>
                  </a:lnTo>
                  <a:close/>
                  <a:moveTo>
                    <a:pt x="12238" y="4442"/>
                  </a:moveTo>
                  <a:lnTo>
                    <a:pt x="12238" y="4707"/>
                  </a:lnTo>
                  <a:lnTo>
                    <a:pt x="11841" y="4707"/>
                  </a:lnTo>
                  <a:lnTo>
                    <a:pt x="11841" y="4442"/>
                  </a:lnTo>
                  <a:close/>
                  <a:moveTo>
                    <a:pt x="11254" y="3851"/>
                  </a:moveTo>
                  <a:cubicBezTo>
                    <a:pt x="11364" y="3851"/>
                    <a:pt x="11401" y="3890"/>
                    <a:pt x="11399" y="4002"/>
                  </a:cubicBezTo>
                  <a:cubicBezTo>
                    <a:pt x="11394" y="4402"/>
                    <a:pt x="11394" y="4802"/>
                    <a:pt x="11399" y="5203"/>
                  </a:cubicBezTo>
                  <a:cubicBezTo>
                    <a:pt x="11401" y="5317"/>
                    <a:pt x="11361" y="5357"/>
                    <a:pt x="11248" y="5357"/>
                  </a:cubicBezTo>
                  <a:cubicBezTo>
                    <a:pt x="10899" y="5355"/>
                    <a:pt x="10549" y="5354"/>
                    <a:pt x="10199" y="5354"/>
                  </a:cubicBezTo>
                  <a:cubicBezTo>
                    <a:pt x="9849" y="5354"/>
                    <a:pt x="9499" y="5355"/>
                    <a:pt x="9149" y="5357"/>
                  </a:cubicBezTo>
                  <a:cubicBezTo>
                    <a:pt x="9043" y="5357"/>
                    <a:pt x="9005" y="5315"/>
                    <a:pt x="9005" y="5211"/>
                  </a:cubicBezTo>
                  <a:cubicBezTo>
                    <a:pt x="9009" y="4805"/>
                    <a:pt x="9009" y="4401"/>
                    <a:pt x="9005" y="3995"/>
                  </a:cubicBezTo>
                  <a:cubicBezTo>
                    <a:pt x="9005" y="3891"/>
                    <a:pt x="9041" y="3852"/>
                    <a:pt x="9144" y="3852"/>
                  </a:cubicBezTo>
                  <a:cubicBezTo>
                    <a:pt x="9146" y="3852"/>
                    <a:pt x="9148" y="3852"/>
                    <a:pt x="9150" y="3852"/>
                  </a:cubicBezTo>
                  <a:cubicBezTo>
                    <a:pt x="9298" y="3854"/>
                    <a:pt x="9447" y="3855"/>
                    <a:pt x="9596" y="3855"/>
                  </a:cubicBezTo>
                  <a:cubicBezTo>
                    <a:pt x="9794" y="3855"/>
                    <a:pt x="9993" y="3854"/>
                    <a:pt x="10191" y="3854"/>
                  </a:cubicBezTo>
                  <a:cubicBezTo>
                    <a:pt x="10367" y="3854"/>
                    <a:pt x="10544" y="3854"/>
                    <a:pt x="10720" y="3854"/>
                  </a:cubicBezTo>
                  <a:cubicBezTo>
                    <a:pt x="10896" y="3854"/>
                    <a:pt x="11072" y="3854"/>
                    <a:pt x="11248" y="3851"/>
                  </a:cubicBezTo>
                  <a:cubicBezTo>
                    <a:pt x="11250" y="3851"/>
                    <a:pt x="11252" y="3851"/>
                    <a:pt x="11254" y="3851"/>
                  </a:cubicBezTo>
                  <a:close/>
                  <a:moveTo>
                    <a:pt x="11388" y="7191"/>
                  </a:moveTo>
                  <a:lnTo>
                    <a:pt x="11388" y="7673"/>
                  </a:lnTo>
                  <a:lnTo>
                    <a:pt x="10439" y="7673"/>
                  </a:lnTo>
                  <a:lnTo>
                    <a:pt x="10439" y="7191"/>
                  </a:lnTo>
                  <a:close/>
                  <a:moveTo>
                    <a:pt x="14401" y="7187"/>
                  </a:moveTo>
                  <a:lnTo>
                    <a:pt x="14401" y="7674"/>
                  </a:lnTo>
                  <a:lnTo>
                    <a:pt x="12619" y="7674"/>
                  </a:lnTo>
                  <a:lnTo>
                    <a:pt x="12619" y="7187"/>
                  </a:lnTo>
                  <a:close/>
                  <a:moveTo>
                    <a:pt x="6723" y="3801"/>
                  </a:moveTo>
                  <a:lnTo>
                    <a:pt x="6723" y="7677"/>
                  </a:lnTo>
                  <a:lnTo>
                    <a:pt x="3784" y="7677"/>
                  </a:lnTo>
                  <a:lnTo>
                    <a:pt x="3784" y="3801"/>
                  </a:lnTo>
                  <a:close/>
                  <a:moveTo>
                    <a:pt x="8787" y="6748"/>
                  </a:moveTo>
                  <a:cubicBezTo>
                    <a:pt x="8656" y="6748"/>
                    <a:pt x="8576" y="6831"/>
                    <a:pt x="8573" y="6985"/>
                  </a:cubicBezTo>
                  <a:cubicBezTo>
                    <a:pt x="8570" y="7284"/>
                    <a:pt x="8570" y="7583"/>
                    <a:pt x="8573" y="7882"/>
                  </a:cubicBezTo>
                  <a:cubicBezTo>
                    <a:pt x="8576" y="8035"/>
                    <a:pt x="8659" y="8119"/>
                    <a:pt x="8788" y="8119"/>
                  </a:cubicBezTo>
                  <a:cubicBezTo>
                    <a:pt x="8918" y="8117"/>
                    <a:pt x="8999" y="8033"/>
                    <a:pt x="9005" y="7881"/>
                  </a:cubicBezTo>
                  <a:cubicBezTo>
                    <a:pt x="9010" y="7731"/>
                    <a:pt x="9006" y="7582"/>
                    <a:pt x="9006" y="7432"/>
                  </a:cubicBezTo>
                  <a:cubicBezTo>
                    <a:pt x="9006" y="7282"/>
                    <a:pt x="9010" y="7133"/>
                    <a:pt x="9005" y="6983"/>
                  </a:cubicBezTo>
                  <a:cubicBezTo>
                    <a:pt x="8999" y="6832"/>
                    <a:pt x="8916" y="6748"/>
                    <a:pt x="8787" y="6748"/>
                  </a:cubicBezTo>
                  <a:close/>
                  <a:moveTo>
                    <a:pt x="9502" y="6748"/>
                  </a:moveTo>
                  <a:cubicBezTo>
                    <a:pt x="9501" y="6748"/>
                    <a:pt x="9500" y="6748"/>
                    <a:pt x="9499" y="6748"/>
                  </a:cubicBezTo>
                  <a:cubicBezTo>
                    <a:pt x="9371" y="6748"/>
                    <a:pt x="9284" y="6838"/>
                    <a:pt x="9283" y="6985"/>
                  </a:cubicBezTo>
                  <a:cubicBezTo>
                    <a:pt x="9278" y="7284"/>
                    <a:pt x="9278" y="7583"/>
                    <a:pt x="9283" y="7882"/>
                  </a:cubicBezTo>
                  <a:cubicBezTo>
                    <a:pt x="9284" y="8029"/>
                    <a:pt x="9374" y="8119"/>
                    <a:pt x="9501" y="8119"/>
                  </a:cubicBezTo>
                  <a:cubicBezTo>
                    <a:pt x="9630" y="8117"/>
                    <a:pt x="9711" y="8029"/>
                    <a:pt x="9716" y="7881"/>
                  </a:cubicBezTo>
                  <a:cubicBezTo>
                    <a:pt x="9718" y="7731"/>
                    <a:pt x="9716" y="7582"/>
                    <a:pt x="9716" y="7432"/>
                  </a:cubicBezTo>
                  <a:cubicBezTo>
                    <a:pt x="9716" y="7282"/>
                    <a:pt x="9718" y="7133"/>
                    <a:pt x="9716" y="6983"/>
                  </a:cubicBezTo>
                  <a:cubicBezTo>
                    <a:pt x="9711" y="6836"/>
                    <a:pt x="9630" y="6748"/>
                    <a:pt x="9502" y="6748"/>
                  </a:cubicBezTo>
                  <a:close/>
                  <a:moveTo>
                    <a:pt x="10916" y="6744"/>
                  </a:moveTo>
                  <a:cubicBezTo>
                    <a:pt x="10733" y="6744"/>
                    <a:pt x="10550" y="6745"/>
                    <a:pt x="10367" y="6748"/>
                  </a:cubicBezTo>
                  <a:cubicBezTo>
                    <a:pt x="10139" y="6751"/>
                    <a:pt x="10003" y="6894"/>
                    <a:pt x="9999" y="7124"/>
                  </a:cubicBezTo>
                  <a:cubicBezTo>
                    <a:pt x="9996" y="7331"/>
                    <a:pt x="9995" y="7539"/>
                    <a:pt x="9999" y="7745"/>
                  </a:cubicBezTo>
                  <a:cubicBezTo>
                    <a:pt x="10003" y="7973"/>
                    <a:pt x="10146" y="8114"/>
                    <a:pt x="10372" y="8119"/>
                  </a:cubicBezTo>
                  <a:cubicBezTo>
                    <a:pt x="10433" y="8120"/>
                    <a:pt x="10494" y="8120"/>
                    <a:pt x="10555" y="8120"/>
                  </a:cubicBezTo>
                  <a:cubicBezTo>
                    <a:pt x="10677" y="8120"/>
                    <a:pt x="10799" y="8119"/>
                    <a:pt x="10921" y="8119"/>
                  </a:cubicBezTo>
                  <a:cubicBezTo>
                    <a:pt x="11031" y="8119"/>
                    <a:pt x="11141" y="8120"/>
                    <a:pt x="11251" y="8120"/>
                  </a:cubicBezTo>
                  <a:cubicBezTo>
                    <a:pt x="11324" y="8120"/>
                    <a:pt x="11398" y="8119"/>
                    <a:pt x="11471" y="8117"/>
                  </a:cubicBezTo>
                  <a:cubicBezTo>
                    <a:pt x="11681" y="8113"/>
                    <a:pt x="11825" y="7972"/>
                    <a:pt x="11831" y="7762"/>
                  </a:cubicBezTo>
                  <a:cubicBezTo>
                    <a:pt x="11837" y="7546"/>
                    <a:pt x="11835" y="7329"/>
                    <a:pt x="11831" y="7111"/>
                  </a:cubicBezTo>
                  <a:cubicBezTo>
                    <a:pt x="11827" y="6894"/>
                    <a:pt x="11687" y="6751"/>
                    <a:pt x="11466" y="6748"/>
                  </a:cubicBezTo>
                  <a:cubicBezTo>
                    <a:pt x="11283" y="6745"/>
                    <a:pt x="11100" y="6744"/>
                    <a:pt x="10916" y="6744"/>
                  </a:cubicBezTo>
                  <a:close/>
                  <a:moveTo>
                    <a:pt x="11669" y="1016"/>
                  </a:moveTo>
                  <a:cubicBezTo>
                    <a:pt x="12050" y="1016"/>
                    <a:pt x="12245" y="1213"/>
                    <a:pt x="12247" y="1597"/>
                  </a:cubicBezTo>
                  <a:cubicBezTo>
                    <a:pt x="12248" y="1727"/>
                    <a:pt x="12247" y="1857"/>
                    <a:pt x="12247" y="2001"/>
                  </a:cubicBezTo>
                  <a:lnTo>
                    <a:pt x="10496" y="2001"/>
                  </a:lnTo>
                  <a:cubicBezTo>
                    <a:pt x="10474" y="2001"/>
                    <a:pt x="10452" y="2000"/>
                    <a:pt x="10429" y="2000"/>
                  </a:cubicBezTo>
                  <a:cubicBezTo>
                    <a:pt x="10418" y="2000"/>
                    <a:pt x="10406" y="2000"/>
                    <a:pt x="10395" y="2001"/>
                  </a:cubicBezTo>
                  <a:cubicBezTo>
                    <a:pt x="10241" y="2006"/>
                    <a:pt x="10144" y="2095"/>
                    <a:pt x="10149" y="2226"/>
                  </a:cubicBezTo>
                  <a:cubicBezTo>
                    <a:pt x="10153" y="2351"/>
                    <a:pt x="10246" y="2434"/>
                    <a:pt x="10395" y="2435"/>
                  </a:cubicBezTo>
                  <a:cubicBezTo>
                    <a:pt x="10582" y="2435"/>
                    <a:pt x="10768" y="2436"/>
                    <a:pt x="10955" y="2436"/>
                  </a:cubicBezTo>
                  <a:cubicBezTo>
                    <a:pt x="11328" y="2436"/>
                    <a:pt x="11702" y="2435"/>
                    <a:pt x="12076" y="2435"/>
                  </a:cubicBezTo>
                  <a:lnTo>
                    <a:pt x="12240" y="2435"/>
                  </a:lnTo>
                  <a:lnTo>
                    <a:pt x="12240" y="3991"/>
                  </a:lnTo>
                  <a:lnTo>
                    <a:pt x="11841" y="3991"/>
                  </a:lnTo>
                  <a:cubicBezTo>
                    <a:pt x="11838" y="3961"/>
                    <a:pt x="11832" y="3928"/>
                    <a:pt x="11831" y="3896"/>
                  </a:cubicBezTo>
                  <a:cubicBezTo>
                    <a:pt x="11808" y="3627"/>
                    <a:pt x="11607" y="3422"/>
                    <a:pt x="11339" y="3421"/>
                  </a:cubicBezTo>
                  <a:cubicBezTo>
                    <a:pt x="10960" y="3419"/>
                    <a:pt x="10581" y="3418"/>
                    <a:pt x="10202" y="3418"/>
                  </a:cubicBezTo>
                  <a:cubicBezTo>
                    <a:pt x="9822" y="3418"/>
                    <a:pt x="9444" y="3419"/>
                    <a:pt x="9065" y="3421"/>
                  </a:cubicBezTo>
                  <a:cubicBezTo>
                    <a:pt x="8794" y="3422"/>
                    <a:pt x="8582" y="3626"/>
                    <a:pt x="8577" y="3896"/>
                  </a:cubicBezTo>
                  <a:cubicBezTo>
                    <a:pt x="8567" y="4365"/>
                    <a:pt x="8567" y="4834"/>
                    <a:pt x="8576" y="5302"/>
                  </a:cubicBezTo>
                  <a:cubicBezTo>
                    <a:pt x="8582" y="5579"/>
                    <a:pt x="8785" y="5782"/>
                    <a:pt x="9073" y="5785"/>
                  </a:cubicBezTo>
                  <a:cubicBezTo>
                    <a:pt x="9450" y="5790"/>
                    <a:pt x="9827" y="5792"/>
                    <a:pt x="10203" y="5792"/>
                  </a:cubicBezTo>
                  <a:cubicBezTo>
                    <a:pt x="10580" y="5792"/>
                    <a:pt x="10957" y="5790"/>
                    <a:pt x="11334" y="5785"/>
                  </a:cubicBezTo>
                  <a:cubicBezTo>
                    <a:pt x="11630" y="5781"/>
                    <a:pt x="11821" y="5567"/>
                    <a:pt x="11831" y="5271"/>
                  </a:cubicBezTo>
                  <a:cubicBezTo>
                    <a:pt x="11832" y="5238"/>
                    <a:pt x="11831" y="5204"/>
                    <a:pt x="11831" y="5157"/>
                  </a:cubicBezTo>
                  <a:cubicBezTo>
                    <a:pt x="11892" y="5154"/>
                    <a:pt x="11943" y="5150"/>
                    <a:pt x="11995" y="5150"/>
                  </a:cubicBezTo>
                  <a:cubicBezTo>
                    <a:pt x="12071" y="5150"/>
                    <a:pt x="12148" y="5150"/>
                    <a:pt x="12224" y="5150"/>
                  </a:cubicBezTo>
                  <a:cubicBezTo>
                    <a:pt x="12361" y="5150"/>
                    <a:pt x="12498" y="5150"/>
                    <a:pt x="12634" y="5150"/>
                  </a:cubicBezTo>
                  <a:cubicBezTo>
                    <a:pt x="12759" y="5150"/>
                    <a:pt x="12884" y="5150"/>
                    <a:pt x="13009" y="5149"/>
                  </a:cubicBezTo>
                  <a:cubicBezTo>
                    <a:pt x="13290" y="5146"/>
                    <a:pt x="13423" y="5008"/>
                    <a:pt x="13426" y="4728"/>
                  </a:cubicBezTo>
                  <a:cubicBezTo>
                    <a:pt x="13428" y="4603"/>
                    <a:pt x="13429" y="4476"/>
                    <a:pt x="13425" y="4351"/>
                  </a:cubicBezTo>
                  <a:cubicBezTo>
                    <a:pt x="13416" y="4150"/>
                    <a:pt x="13274" y="4009"/>
                    <a:pt x="13072" y="4002"/>
                  </a:cubicBezTo>
                  <a:cubicBezTo>
                    <a:pt x="13022" y="4000"/>
                    <a:pt x="12972" y="3999"/>
                    <a:pt x="12922" y="3999"/>
                  </a:cubicBezTo>
                  <a:cubicBezTo>
                    <a:pt x="12846" y="3999"/>
                    <a:pt x="12769" y="4000"/>
                    <a:pt x="12690" y="4000"/>
                  </a:cubicBezTo>
                  <a:lnTo>
                    <a:pt x="12690" y="2445"/>
                  </a:lnTo>
                  <a:cubicBezTo>
                    <a:pt x="12725" y="2442"/>
                    <a:pt x="12758" y="2436"/>
                    <a:pt x="12790" y="2436"/>
                  </a:cubicBezTo>
                  <a:cubicBezTo>
                    <a:pt x="12911" y="2436"/>
                    <a:pt x="13033" y="2436"/>
                    <a:pt x="13155" y="2436"/>
                  </a:cubicBezTo>
                  <a:cubicBezTo>
                    <a:pt x="13277" y="2436"/>
                    <a:pt x="13399" y="2436"/>
                    <a:pt x="13521" y="2436"/>
                  </a:cubicBezTo>
                  <a:cubicBezTo>
                    <a:pt x="13765" y="2436"/>
                    <a:pt x="14009" y="2436"/>
                    <a:pt x="14252" y="2434"/>
                  </a:cubicBezTo>
                  <a:cubicBezTo>
                    <a:pt x="14359" y="2434"/>
                    <a:pt x="14411" y="2459"/>
                    <a:pt x="14411" y="2579"/>
                  </a:cubicBezTo>
                  <a:cubicBezTo>
                    <a:pt x="14408" y="3941"/>
                    <a:pt x="14409" y="5304"/>
                    <a:pt x="14409" y="6666"/>
                  </a:cubicBezTo>
                  <a:cubicBezTo>
                    <a:pt x="14409" y="6684"/>
                    <a:pt x="14405" y="6704"/>
                    <a:pt x="14401" y="6747"/>
                  </a:cubicBezTo>
                  <a:cubicBezTo>
                    <a:pt x="14351" y="6745"/>
                    <a:pt x="14301" y="6745"/>
                    <a:pt x="14250" y="6745"/>
                  </a:cubicBezTo>
                  <a:cubicBezTo>
                    <a:pt x="13698" y="6745"/>
                    <a:pt x="13149" y="6745"/>
                    <a:pt x="12597" y="6747"/>
                  </a:cubicBezTo>
                  <a:cubicBezTo>
                    <a:pt x="12301" y="6747"/>
                    <a:pt x="12173" y="6874"/>
                    <a:pt x="12170" y="7167"/>
                  </a:cubicBezTo>
                  <a:cubicBezTo>
                    <a:pt x="12169" y="7351"/>
                    <a:pt x="12167" y="7535"/>
                    <a:pt x="12170" y="7718"/>
                  </a:cubicBezTo>
                  <a:cubicBezTo>
                    <a:pt x="12174" y="7983"/>
                    <a:pt x="12308" y="8119"/>
                    <a:pt x="12574" y="8119"/>
                  </a:cubicBezTo>
                  <a:cubicBezTo>
                    <a:pt x="13124" y="8120"/>
                    <a:pt x="13676" y="8120"/>
                    <a:pt x="14225" y="8120"/>
                  </a:cubicBezTo>
                  <a:lnTo>
                    <a:pt x="14409" y="8120"/>
                  </a:lnTo>
                  <a:cubicBezTo>
                    <a:pt x="14409" y="8339"/>
                    <a:pt x="14409" y="8554"/>
                    <a:pt x="14409" y="8770"/>
                  </a:cubicBezTo>
                  <a:cubicBezTo>
                    <a:pt x="14409" y="9028"/>
                    <a:pt x="14431" y="9043"/>
                    <a:pt x="14231" y="9043"/>
                  </a:cubicBezTo>
                  <a:cubicBezTo>
                    <a:pt x="14203" y="9043"/>
                    <a:pt x="14172" y="9043"/>
                    <a:pt x="14136" y="9043"/>
                  </a:cubicBezTo>
                  <a:cubicBezTo>
                    <a:pt x="13167" y="9042"/>
                    <a:pt x="12198" y="9042"/>
                    <a:pt x="11230" y="9042"/>
                  </a:cubicBezTo>
                  <a:cubicBezTo>
                    <a:pt x="10261" y="9042"/>
                    <a:pt x="9293" y="9042"/>
                    <a:pt x="8324" y="9042"/>
                  </a:cubicBezTo>
                  <a:cubicBezTo>
                    <a:pt x="8117" y="9042"/>
                    <a:pt x="8117" y="9042"/>
                    <a:pt x="8117" y="8835"/>
                  </a:cubicBezTo>
                  <a:lnTo>
                    <a:pt x="8117" y="7415"/>
                  </a:lnTo>
                  <a:cubicBezTo>
                    <a:pt x="8117" y="7381"/>
                    <a:pt x="8119" y="7347"/>
                    <a:pt x="8117" y="7314"/>
                  </a:cubicBezTo>
                  <a:cubicBezTo>
                    <a:pt x="8109" y="7168"/>
                    <a:pt x="8023" y="7074"/>
                    <a:pt x="7898" y="7074"/>
                  </a:cubicBezTo>
                  <a:cubicBezTo>
                    <a:pt x="7774" y="7074"/>
                    <a:pt x="7684" y="7168"/>
                    <a:pt x="7683" y="7314"/>
                  </a:cubicBezTo>
                  <a:cubicBezTo>
                    <a:pt x="7681" y="7705"/>
                    <a:pt x="7683" y="8096"/>
                    <a:pt x="7683" y="8488"/>
                  </a:cubicBezTo>
                  <a:lnTo>
                    <a:pt x="7683" y="8657"/>
                  </a:lnTo>
                  <a:lnTo>
                    <a:pt x="7172" y="8657"/>
                  </a:lnTo>
                  <a:lnTo>
                    <a:pt x="7172" y="2815"/>
                  </a:lnTo>
                  <a:lnTo>
                    <a:pt x="7683" y="2815"/>
                  </a:lnTo>
                  <a:lnTo>
                    <a:pt x="7683" y="2989"/>
                  </a:lnTo>
                  <a:lnTo>
                    <a:pt x="7683" y="6221"/>
                  </a:lnTo>
                  <a:cubicBezTo>
                    <a:pt x="7683" y="6268"/>
                    <a:pt x="7679" y="6318"/>
                    <a:pt x="7686" y="6365"/>
                  </a:cubicBezTo>
                  <a:cubicBezTo>
                    <a:pt x="7701" y="6480"/>
                    <a:pt x="7768" y="6549"/>
                    <a:pt x="7887" y="6556"/>
                  </a:cubicBezTo>
                  <a:cubicBezTo>
                    <a:pt x="7893" y="6556"/>
                    <a:pt x="7898" y="6556"/>
                    <a:pt x="7904" y="6556"/>
                  </a:cubicBezTo>
                  <a:cubicBezTo>
                    <a:pt x="8012" y="6556"/>
                    <a:pt x="8080" y="6493"/>
                    <a:pt x="8109" y="6389"/>
                  </a:cubicBezTo>
                  <a:cubicBezTo>
                    <a:pt x="8122" y="6339"/>
                    <a:pt x="8117" y="6284"/>
                    <a:pt x="8117" y="6230"/>
                  </a:cubicBezTo>
                  <a:cubicBezTo>
                    <a:pt x="8117" y="5028"/>
                    <a:pt x="8120" y="3824"/>
                    <a:pt x="8115" y="2622"/>
                  </a:cubicBezTo>
                  <a:cubicBezTo>
                    <a:pt x="8113" y="2482"/>
                    <a:pt x="8150" y="2432"/>
                    <a:pt x="8284" y="2432"/>
                  </a:cubicBezTo>
                  <a:cubicBezTo>
                    <a:pt x="8289" y="2432"/>
                    <a:pt x="8295" y="2432"/>
                    <a:pt x="8301" y="2432"/>
                  </a:cubicBezTo>
                  <a:cubicBezTo>
                    <a:pt x="8446" y="2436"/>
                    <a:pt x="8591" y="2437"/>
                    <a:pt x="8736" y="2437"/>
                  </a:cubicBezTo>
                  <a:cubicBezTo>
                    <a:pt x="8944" y="2437"/>
                    <a:pt x="9152" y="2435"/>
                    <a:pt x="9359" y="2435"/>
                  </a:cubicBezTo>
                  <a:cubicBezTo>
                    <a:pt x="9535" y="2434"/>
                    <a:pt x="9627" y="2361"/>
                    <a:pt x="9630" y="2224"/>
                  </a:cubicBezTo>
                  <a:cubicBezTo>
                    <a:pt x="9634" y="2082"/>
                    <a:pt x="9538" y="2001"/>
                    <a:pt x="9357" y="2001"/>
                  </a:cubicBezTo>
                  <a:cubicBezTo>
                    <a:pt x="9231" y="2000"/>
                    <a:pt x="9105" y="2000"/>
                    <a:pt x="8980" y="2000"/>
                  </a:cubicBezTo>
                  <a:cubicBezTo>
                    <a:pt x="8728" y="2000"/>
                    <a:pt x="8477" y="2001"/>
                    <a:pt x="8226" y="2001"/>
                  </a:cubicBezTo>
                  <a:cubicBezTo>
                    <a:pt x="8003" y="2001"/>
                    <a:pt x="7840" y="2093"/>
                    <a:pt x="7728" y="2291"/>
                  </a:cubicBezTo>
                  <a:cubicBezTo>
                    <a:pt x="7707" y="2330"/>
                    <a:pt x="7649" y="2357"/>
                    <a:pt x="7600" y="2369"/>
                  </a:cubicBezTo>
                  <a:cubicBezTo>
                    <a:pt x="7581" y="2374"/>
                    <a:pt x="7561" y="2376"/>
                    <a:pt x="7540" y="2376"/>
                  </a:cubicBezTo>
                  <a:cubicBezTo>
                    <a:pt x="7508" y="2376"/>
                    <a:pt x="7474" y="2372"/>
                    <a:pt x="7442" y="2372"/>
                  </a:cubicBezTo>
                  <a:cubicBezTo>
                    <a:pt x="7412" y="2373"/>
                    <a:pt x="7383" y="2374"/>
                    <a:pt x="7354" y="2374"/>
                  </a:cubicBezTo>
                  <a:cubicBezTo>
                    <a:pt x="7230" y="2374"/>
                    <a:pt x="7120" y="2356"/>
                    <a:pt x="7040" y="2194"/>
                  </a:cubicBezTo>
                  <a:cubicBezTo>
                    <a:pt x="6960" y="2030"/>
                    <a:pt x="6782" y="1997"/>
                    <a:pt x="6597" y="1997"/>
                  </a:cubicBezTo>
                  <a:cubicBezTo>
                    <a:pt x="6570" y="1997"/>
                    <a:pt x="6543" y="1998"/>
                    <a:pt x="6516" y="1999"/>
                  </a:cubicBezTo>
                  <a:lnTo>
                    <a:pt x="6516" y="1634"/>
                  </a:lnTo>
                  <a:cubicBezTo>
                    <a:pt x="6690" y="1593"/>
                    <a:pt x="6871" y="1583"/>
                    <a:pt x="7015" y="1506"/>
                  </a:cubicBezTo>
                  <a:cubicBezTo>
                    <a:pt x="7190" y="1412"/>
                    <a:pt x="7149" y="1204"/>
                    <a:pt x="7159" y="1016"/>
                  </a:cubicBezTo>
                  <a:close/>
                  <a:moveTo>
                    <a:pt x="6525" y="2435"/>
                  </a:moveTo>
                  <a:cubicBezTo>
                    <a:pt x="6729" y="2435"/>
                    <a:pt x="6729" y="2435"/>
                    <a:pt x="6729" y="2646"/>
                  </a:cubicBezTo>
                  <a:cubicBezTo>
                    <a:pt x="6730" y="2877"/>
                    <a:pt x="6730" y="3107"/>
                    <a:pt x="6730" y="3358"/>
                  </a:cubicBezTo>
                  <a:lnTo>
                    <a:pt x="3652" y="3358"/>
                  </a:lnTo>
                  <a:cubicBezTo>
                    <a:pt x="3400" y="3358"/>
                    <a:pt x="3340" y="3419"/>
                    <a:pt x="3340" y="3676"/>
                  </a:cubicBezTo>
                  <a:cubicBezTo>
                    <a:pt x="3340" y="3835"/>
                    <a:pt x="3340" y="3993"/>
                    <a:pt x="3340" y="4129"/>
                  </a:cubicBezTo>
                  <a:cubicBezTo>
                    <a:pt x="3223" y="4176"/>
                    <a:pt x="3120" y="4206"/>
                    <a:pt x="3031" y="4258"/>
                  </a:cubicBezTo>
                  <a:cubicBezTo>
                    <a:pt x="2998" y="4277"/>
                    <a:pt x="2985" y="4352"/>
                    <a:pt x="2986" y="4402"/>
                  </a:cubicBezTo>
                  <a:cubicBezTo>
                    <a:pt x="2988" y="4542"/>
                    <a:pt x="3073" y="4593"/>
                    <a:pt x="3330" y="4614"/>
                  </a:cubicBezTo>
                  <a:lnTo>
                    <a:pt x="3330" y="6948"/>
                  </a:lnTo>
                  <a:cubicBezTo>
                    <a:pt x="3072" y="6963"/>
                    <a:pt x="2988" y="7017"/>
                    <a:pt x="2984" y="7160"/>
                  </a:cubicBezTo>
                  <a:cubicBezTo>
                    <a:pt x="2978" y="7311"/>
                    <a:pt x="3061" y="7368"/>
                    <a:pt x="3340" y="7402"/>
                  </a:cubicBezTo>
                  <a:cubicBezTo>
                    <a:pt x="3340" y="7539"/>
                    <a:pt x="3338" y="7677"/>
                    <a:pt x="3340" y="7815"/>
                  </a:cubicBezTo>
                  <a:cubicBezTo>
                    <a:pt x="3340" y="8052"/>
                    <a:pt x="3405" y="8119"/>
                    <a:pt x="3637" y="8119"/>
                  </a:cubicBezTo>
                  <a:cubicBezTo>
                    <a:pt x="3960" y="8119"/>
                    <a:pt x="4282" y="8119"/>
                    <a:pt x="4604" y="8119"/>
                  </a:cubicBezTo>
                  <a:cubicBezTo>
                    <a:pt x="5249" y="8119"/>
                    <a:pt x="5892" y="8119"/>
                    <a:pt x="6536" y="8119"/>
                  </a:cubicBezTo>
                  <a:lnTo>
                    <a:pt x="6727" y="8119"/>
                  </a:lnTo>
                  <a:cubicBezTo>
                    <a:pt x="6727" y="8406"/>
                    <a:pt x="6730" y="8684"/>
                    <a:pt x="6724" y="8962"/>
                  </a:cubicBezTo>
                  <a:cubicBezTo>
                    <a:pt x="6723" y="8989"/>
                    <a:pt x="6673" y="9026"/>
                    <a:pt x="6640" y="9039"/>
                  </a:cubicBezTo>
                  <a:cubicBezTo>
                    <a:pt x="6625" y="9044"/>
                    <a:pt x="6608" y="9045"/>
                    <a:pt x="6591" y="9045"/>
                  </a:cubicBezTo>
                  <a:cubicBezTo>
                    <a:pt x="6564" y="9045"/>
                    <a:pt x="6537" y="9042"/>
                    <a:pt x="6511" y="9042"/>
                  </a:cubicBezTo>
                  <a:lnTo>
                    <a:pt x="656" y="9042"/>
                  </a:lnTo>
                  <a:cubicBezTo>
                    <a:pt x="438" y="9042"/>
                    <a:pt x="438" y="9042"/>
                    <a:pt x="438" y="8817"/>
                  </a:cubicBezTo>
                  <a:lnTo>
                    <a:pt x="438" y="2644"/>
                  </a:lnTo>
                  <a:cubicBezTo>
                    <a:pt x="438" y="2435"/>
                    <a:pt x="438" y="2435"/>
                    <a:pt x="643" y="2435"/>
                  </a:cubicBezTo>
                  <a:close/>
                  <a:moveTo>
                    <a:pt x="3864" y="1"/>
                  </a:moveTo>
                  <a:cubicBezTo>
                    <a:pt x="3506" y="1"/>
                    <a:pt x="3432" y="56"/>
                    <a:pt x="3335" y="411"/>
                  </a:cubicBezTo>
                  <a:cubicBezTo>
                    <a:pt x="3167" y="411"/>
                    <a:pt x="2998" y="410"/>
                    <a:pt x="2828" y="410"/>
                  </a:cubicBezTo>
                  <a:cubicBezTo>
                    <a:pt x="2743" y="410"/>
                    <a:pt x="2658" y="410"/>
                    <a:pt x="2573" y="411"/>
                  </a:cubicBezTo>
                  <a:cubicBezTo>
                    <a:pt x="1951" y="412"/>
                    <a:pt x="1559" y="801"/>
                    <a:pt x="1553" y="1421"/>
                  </a:cubicBezTo>
                  <a:cubicBezTo>
                    <a:pt x="1552" y="1609"/>
                    <a:pt x="1553" y="1795"/>
                    <a:pt x="1553" y="1976"/>
                  </a:cubicBezTo>
                  <a:cubicBezTo>
                    <a:pt x="1532" y="1988"/>
                    <a:pt x="1524" y="1996"/>
                    <a:pt x="1515" y="1996"/>
                  </a:cubicBezTo>
                  <a:cubicBezTo>
                    <a:pt x="1202" y="1998"/>
                    <a:pt x="887" y="1999"/>
                    <a:pt x="573" y="2001"/>
                  </a:cubicBezTo>
                  <a:cubicBezTo>
                    <a:pt x="205" y="2002"/>
                    <a:pt x="4" y="2204"/>
                    <a:pt x="4" y="2576"/>
                  </a:cubicBezTo>
                  <a:cubicBezTo>
                    <a:pt x="2" y="3533"/>
                    <a:pt x="2" y="4489"/>
                    <a:pt x="2" y="5446"/>
                  </a:cubicBezTo>
                  <a:cubicBezTo>
                    <a:pt x="2" y="6600"/>
                    <a:pt x="4" y="7755"/>
                    <a:pt x="2" y="8909"/>
                  </a:cubicBezTo>
                  <a:cubicBezTo>
                    <a:pt x="1" y="9101"/>
                    <a:pt x="52" y="9271"/>
                    <a:pt x="216" y="9374"/>
                  </a:cubicBezTo>
                  <a:cubicBezTo>
                    <a:pt x="311" y="9433"/>
                    <a:pt x="334" y="9499"/>
                    <a:pt x="324" y="9597"/>
                  </a:cubicBezTo>
                  <a:cubicBezTo>
                    <a:pt x="320" y="9640"/>
                    <a:pt x="323" y="9684"/>
                    <a:pt x="324" y="9727"/>
                  </a:cubicBezTo>
                  <a:cubicBezTo>
                    <a:pt x="330" y="10042"/>
                    <a:pt x="539" y="10258"/>
                    <a:pt x="853" y="10260"/>
                  </a:cubicBezTo>
                  <a:cubicBezTo>
                    <a:pt x="1187" y="10261"/>
                    <a:pt x="1522" y="10261"/>
                    <a:pt x="1857" y="10261"/>
                  </a:cubicBezTo>
                  <a:cubicBezTo>
                    <a:pt x="2314" y="10261"/>
                    <a:pt x="2771" y="10260"/>
                    <a:pt x="3229" y="10260"/>
                  </a:cubicBezTo>
                  <a:cubicBezTo>
                    <a:pt x="3397" y="10260"/>
                    <a:pt x="3499" y="10175"/>
                    <a:pt x="3501" y="10043"/>
                  </a:cubicBezTo>
                  <a:cubicBezTo>
                    <a:pt x="3502" y="9909"/>
                    <a:pt x="3401" y="9826"/>
                    <a:pt x="3233" y="9825"/>
                  </a:cubicBezTo>
                  <a:lnTo>
                    <a:pt x="2146" y="9825"/>
                  </a:lnTo>
                  <a:cubicBezTo>
                    <a:pt x="1925" y="9825"/>
                    <a:pt x="1703" y="9824"/>
                    <a:pt x="1482" y="9824"/>
                  </a:cubicBezTo>
                  <a:cubicBezTo>
                    <a:pt x="1297" y="9824"/>
                    <a:pt x="1113" y="9825"/>
                    <a:pt x="928" y="9828"/>
                  </a:cubicBezTo>
                  <a:cubicBezTo>
                    <a:pt x="924" y="9828"/>
                    <a:pt x="921" y="9828"/>
                    <a:pt x="917" y="9828"/>
                  </a:cubicBezTo>
                  <a:cubicBezTo>
                    <a:pt x="789" y="9828"/>
                    <a:pt x="743" y="9777"/>
                    <a:pt x="757" y="9650"/>
                  </a:cubicBezTo>
                  <a:cubicBezTo>
                    <a:pt x="764" y="9596"/>
                    <a:pt x="759" y="9539"/>
                    <a:pt x="759" y="9477"/>
                  </a:cubicBezTo>
                  <a:lnTo>
                    <a:pt x="955" y="9477"/>
                  </a:lnTo>
                  <a:cubicBezTo>
                    <a:pt x="1888" y="9477"/>
                    <a:pt x="2820" y="9477"/>
                    <a:pt x="3752" y="9477"/>
                  </a:cubicBezTo>
                  <a:cubicBezTo>
                    <a:pt x="4684" y="9477"/>
                    <a:pt x="5617" y="9477"/>
                    <a:pt x="6549" y="9479"/>
                  </a:cubicBezTo>
                  <a:cubicBezTo>
                    <a:pt x="6551" y="9479"/>
                    <a:pt x="6554" y="9479"/>
                    <a:pt x="6556" y="9479"/>
                  </a:cubicBezTo>
                  <a:cubicBezTo>
                    <a:pt x="6812" y="9479"/>
                    <a:pt x="7012" y="9404"/>
                    <a:pt x="7129" y="9160"/>
                  </a:cubicBezTo>
                  <a:cubicBezTo>
                    <a:pt x="7150" y="9116"/>
                    <a:pt x="7283" y="9095"/>
                    <a:pt x="7418" y="9095"/>
                  </a:cubicBezTo>
                  <a:cubicBezTo>
                    <a:pt x="7557" y="9095"/>
                    <a:pt x="7698" y="9118"/>
                    <a:pt x="7720" y="9163"/>
                  </a:cubicBezTo>
                  <a:cubicBezTo>
                    <a:pt x="7837" y="9402"/>
                    <a:pt x="8033" y="9479"/>
                    <a:pt x="8287" y="9479"/>
                  </a:cubicBezTo>
                  <a:cubicBezTo>
                    <a:pt x="9224" y="9477"/>
                    <a:pt x="10161" y="9477"/>
                    <a:pt x="11099" y="9477"/>
                  </a:cubicBezTo>
                  <a:cubicBezTo>
                    <a:pt x="12036" y="9477"/>
                    <a:pt x="12973" y="9477"/>
                    <a:pt x="13911" y="9477"/>
                  </a:cubicBezTo>
                  <a:lnTo>
                    <a:pt x="14076" y="9477"/>
                  </a:lnTo>
                  <a:cubicBezTo>
                    <a:pt x="14114" y="9825"/>
                    <a:pt x="14114" y="9825"/>
                    <a:pt x="13800" y="9825"/>
                  </a:cubicBezTo>
                  <a:lnTo>
                    <a:pt x="4365" y="9825"/>
                  </a:lnTo>
                  <a:cubicBezTo>
                    <a:pt x="4337" y="9825"/>
                    <a:pt x="4307" y="9824"/>
                    <a:pt x="4278" y="9824"/>
                  </a:cubicBezTo>
                  <a:cubicBezTo>
                    <a:pt x="4254" y="9824"/>
                    <a:pt x="4230" y="9825"/>
                    <a:pt x="4206" y="9828"/>
                  </a:cubicBezTo>
                  <a:cubicBezTo>
                    <a:pt x="4090" y="9844"/>
                    <a:pt x="4022" y="9916"/>
                    <a:pt x="4015" y="10030"/>
                  </a:cubicBezTo>
                  <a:cubicBezTo>
                    <a:pt x="4009" y="10146"/>
                    <a:pt x="4073" y="10224"/>
                    <a:pt x="4184" y="10251"/>
                  </a:cubicBezTo>
                  <a:cubicBezTo>
                    <a:pt x="4215" y="10259"/>
                    <a:pt x="4247" y="10261"/>
                    <a:pt x="4280" y="10261"/>
                  </a:cubicBezTo>
                  <a:cubicBezTo>
                    <a:pt x="4306" y="10261"/>
                    <a:pt x="4332" y="10260"/>
                    <a:pt x="4358" y="10260"/>
                  </a:cubicBezTo>
                  <a:lnTo>
                    <a:pt x="13778" y="10260"/>
                  </a:lnTo>
                  <a:cubicBezTo>
                    <a:pt x="14379" y="10260"/>
                    <a:pt x="14506" y="10137"/>
                    <a:pt x="14526" y="9539"/>
                  </a:cubicBezTo>
                  <a:cubicBezTo>
                    <a:pt x="14527" y="9497"/>
                    <a:pt x="14549" y="9452"/>
                    <a:pt x="14574" y="9418"/>
                  </a:cubicBezTo>
                  <a:cubicBezTo>
                    <a:pt x="14661" y="9299"/>
                    <a:pt x="14754" y="9187"/>
                    <a:pt x="14845" y="9073"/>
                  </a:cubicBezTo>
                  <a:lnTo>
                    <a:pt x="14845" y="2377"/>
                  </a:lnTo>
                  <a:cubicBezTo>
                    <a:pt x="14722" y="2100"/>
                    <a:pt x="14512" y="1995"/>
                    <a:pt x="14228" y="1995"/>
                  </a:cubicBezTo>
                  <a:cubicBezTo>
                    <a:pt x="14209" y="1995"/>
                    <a:pt x="14190" y="1995"/>
                    <a:pt x="14171" y="1996"/>
                  </a:cubicBezTo>
                  <a:cubicBezTo>
                    <a:pt x="14024" y="2003"/>
                    <a:pt x="13877" y="2005"/>
                    <a:pt x="13730" y="2005"/>
                  </a:cubicBezTo>
                  <a:cubicBezTo>
                    <a:pt x="13510" y="2005"/>
                    <a:pt x="13289" y="2001"/>
                    <a:pt x="13069" y="2001"/>
                  </a:cubicBezTo>
                  <a:lnTo>
                    <a:pt x="12683" y="2001"/>
                  </a:lnTo>
                  <a:cubicBezTo>
                    <a:pt x="12683" y="1860"/>
                    <a:pt x="12683" y="1736"/>
                    <a:pt x="12683" y="1610"/>
                  </a:cubicBezTo>
                  <a:cubicBezTo>
                    <a:pt x="12680" y="968"/>
                    <a:pt x="12295" y="582"/>
                    <a:pt x="11654" y="582"/>
                  </a:cubicBezTo>
                  <a:lnTo>
                    <a:pt x="7163" y="582"/>
                  </a:lnTo>
                  <a:cubicBezTo>
                    <a:pt x="7159" y="542"/>
                    <a:pt x="7156" y="518"/>
                    <a:pt x="7154" y="495"/>
                  </a:cubicBezTo>
                  <a:cubicBezTo>
                    <a:pt x="7142" y="100"/>
                    <a:pt x="7039" y="1"/>
                    <a:pt x="6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9" name="Google Shape;389;p41"/>
            <p:cNvCxnSpPr/>
            <p:nvPr/>
          </p:nvCxnSpPr>
          <p:spPr>
            <a:xfrm>
              <a:off x="5245055" y="2217245"/>
              <a:ext cx="438600" cy="0"/>
            </a:xfrm>
            <a:prstGeom prst="straightConnector1">
              <a:avLst/>
            </a:prstGeom>
            <a:noFill/>
            <a:ln cap="flat" cmpd="sng" w="28575">
              <a:solidFill>
                <a:schemeClr val="dk2"/>
              </a:solidFill>
              <a:prstDash val="solid"/>
              <a:round/>
              <a:headEnd len="med" w="med" type="none"/>
              <a:tailEnd len="med" w="med" type="none"/>
            </a:ln>
          </p:spPr>
        </p:cxnSp>
      </p:grpSp>
      <p:grpSp>
        <p:nvGrpSpPr>
          <p:cNvPr id="390" name="Google Shape;390;p41"/>
          <p:cNvGrpSpPr/>
          <p:nvPr/>
        </p:nvGrpSpPr>
        <p:grpSpPr>
          <a:xfrm>
            <a:off x="245343" y="1109382"/>
            <a:ext cx="374696" cy="344706"/>
            <a:chOff x="1772255" y="1693170"/>
            <a:chExt cx="438600" cy="538350"/>
          </a:xfrm>
        </p:grpSpPr>
        <p:sp>
          <p:nvSpPr>
            <p:cNvPr id="391" name="Google Shape;391;p41"/>
            <p:cNvSpPr/>
            <p:nvPr/>
          </p:nvSpPr>
          <p:spPr>
            <a:xfrm>
              <a:off x="1807020" y="1693170"/>
              <a:ext cx="369069" cy="445810"/>
            </a:xfrm>
            <a:custGeom>
              <a:rect b="b" l="l" r="r" t="t"/>
              <a:pathLst>
                <a:path extrusionOk="0" h="14843" w="12289">
                  <a:moveTo>
                    <a:pt x="4182" y="1359"/>
                  </a:moveTo>
                  <a:cubicBezTo>
                    <a:pt x="4068" y="1359"/>
                    <a:pt x="3953" y="1359"/>
                    <a:pt x="3839" y="1360"/>
                  </a:cubicBezTo>
                  <a:cubicBezTo>
                    <a:pt x="3675" y="1361"/>
                    <a:pt x="3584" y="1438"/>
                    <a:pt x="3581" y="1569"/>
                  </a:cubicBezTo>
                  <a:cubicBezTo>
                    <a:pt x="3577" y="1706"/>
                    <a:pt x="3674" y="1793"/>
                    <a:pt x="3840" y="1794"/>
                  </a:cubicBezTo>
                  <a:cubicBezTo>
                    <a:pt x="4180" y="1795"/>
                    <a:pt x="4520" y="1795"/>
                    <a:pt x="4860" y="1795"/>
                  </a:cubicBezTo>
                  <a:cubicBezTo>
                    <a:pt x="5200" y="1795"/>
                    <a:pt x="5540" y="1795"/>
                    <a:pt x="5880" y="1794"/>
                  </a:cubicBezTo>
                  <a:cubicBezTo>
                    <a:pt x="6044" y="1794"/>
                    <a:pt x="6145" y="1702"/>
                    <a:pt x="6141" y="1568"/>
                  </a:cubicBezTo>
                  <a:cubicBezTo>
                    <a:pt x="6137" y="1441"/>
                    <a:pt x="6040" y="1361"/>
                    <a:pt x="5879" y="1360"/>
                  </a:cubicBezTo>
                  <a:cubicBezTo>
                    <a:pt x="5766" y="1359"/>
                    <a:pt x="5654" y="1359"/>
                    <a:pt x="5541" y="1359"/>
                  </a:cubicBezTo>
                  <a:cubicBezTo>
                    <a:pt x="5316" y="1359"/>
                    <a:pt x="5091" y="1360"/>
                    <a:pt x="4866" y="1360"/>
                  </a:cubicBezTo>
                  <a:cubicBezTo>
                    <a:pt x="4638" y="1360"/>
                    <a:pt x="4410" y="1359"/>
                    <a:pt x="4182" y="1359"/>
                  </a:cubicBezTo>
                  <a:close/>
                  <a:moveTo>
                    <a:pt x="4079" y="2446"/>
                  </a:moveTo>
                  <a:cubicBezTo>
                    <a:pt x="3973" y="2446"/>
                    <a:pt x="3867" y="2449"/>
                    <a:pt x="3762" y="2455"/>
                  </a:cubicBezTo>
                  <a:cubicBezTo>
                    <a:pt x="3641" y="2462"/>
                    <a:pt x="3575" y="2553"/>
                    <a:pt x="3583" y="2676"/>
                  </a:cubicBezTo>
                  <a:cubicBezTo>
                    <a:pt x="3590" y="2800"/>
                    <a:pt x="3662" y="2871"/>
                    <a:pt x="3786" y="2877"/>
                  </a:cubicBezTo>
                  <a:cubicBezTo>
                    <a:pt x="3825" y="2879"/>
                    <a:pt x="3863" y="2880"/>
                    <a:pt x="3902" y="2880"/>
                  </a:cubicBezTo>
                  <a:cubicBezTo>
                    <a:pt x="3960" y="2880"/>
                    <a:pt x="4017" y="2878"/>
                    <a:pt x="4075" y="2878"/>
                  </a:cubicBezTo>
                  <a:cubicBezTo>
                    <a:pt x="4136" y="2878"/>
                    <a:pt x="4197" y="2880"/>
                    <a:pt x="4257" y="2880"/>
                  </a:cubicBezTo>
                  <a:cubicBezTo>
                    <a:pt x="4297" y="2880"/>
                    <a:pt x="4338" y="2879"/>
                    <a:pt x="4377" y="2877"/>
                  </a:cubicBezTo>
                  <a:cubicBezTo>
                    <a:pt x="4500" y="2868"/>
                    <a:pt x="4573" y="2797"/>
                    <a:pt x="4578" y="2673"/>
                  </a:cubicBezTo>
                  <a:cubicBezTo>
                    <a:pt x="4584" y="2549"/>
                    <a:pt x="4517" y="2462"/>
                    <a:pt x="4396" y="2455"/>
                  </a:cubicBezTo>
                  <a:cubicBezTo>
                    <a:pt x="4290" y="2449"/>
                    <a:pt x="4185" y="2446"/>
                    <a:pt x="4079" y="2446"/>
                  </a:cubicBezTo>
                  <a:close/>
                  <a:moveTo>
                    <a:pt x="1339" y="435"/>
                  </a:moveTo>
                  <a:cubicBezTo>
                    <a:pt x="1402" y="435"/>
                    <a:pt x="1464" y="435"/>
                    <a:pt x="1527" y="437"/>
                  </a:cubicBezTo>
                  <a:cubicBezTo>
                    <a:pt x="1896" y="441"/>
                    <a:pt x="2181" y="696"/>
                    <a:pt x="2189" y="1065"/>
                  </a:cubicBezTo>
                  <a:cubicBezTo>
                    <a:pt x="2204" y="1672"/>
                    <a:pt x="2194" y="2280"/>
                    <a:pt x="2194" y="2917"/>
                  </a:cubicBezTo>
                  <a:lnTo>
                    <a:pt x="1836" y="2917"/>
                  </a:lnTo>
                  <a:cubicBezTo>
                    <a:pt x="1474" y="2917"/>
                    <a:pt x="1113" y="2917"/>
                    <a:pt x="751" y="2915"/>
                  </a:cubicBezTo>
                  <a:cubicBezTo>
                    <a:pt x="506" y="2915"/>
                    <a:pt x="437" y="2847"/>
                    <a:pt x="437" y="2608"/>
                  </a:cubicBezTo>
                  <a:cubicBezTo>
                    <a:pt x="436" y="2120"/>
                    <a:pt x="436" y="1633"/>
                    <a:pt x="437" y="1146"/>
                  </a:cubicBezTo>
                  <a:cubicBezTo>
                    <a:pt x="439" y="705"/>
                    <a:pt x="708" y="437"/>
                    <a:pt x="1151" y="435"/>
                  </a:cubicBezTo>
                  <a:cubicBezTo>
                    <a:pt x="1214" y="435"/>
                    <a:pt x="1276" y="435"/>
                    <a:pt x="1339" y="435"/>
                  </a:cubicBezTo>
                  <a:close/>
                  <a:moveTo>
                    <a:pt x="3879" y="3181"/>
                  </a:moveTo>
                  <a:cubicBezTo>
                    <a:pt x="3845" y="3181"/>
                    <a:pt x="3811" y="3181"/>
                    <a:pt x="3778" y="3183"/>
                  </a:cubicBezTo>
                  <a:cubicBezTo>
                    <a:pt x="3661" y="3190"/>
                    <a:pt x="3591" y="3260"/>
                    <a:pt x="3583" y="3377"/>
                  </a:cubicBezTo>
                  <a:cubicBezTo>
                    <a:pt x="3574" y="3498"/>
                    <a:pt x="3634" y="3593"/>
                    <a:pt x="3756" y="3602"/>
                  </a:cubicBezTo>
                  <a:cubicBezTo>
                    <a:pt x="3864" y="3608"/>
                    <a:pt x="3972" y="3612"/>
                    <a:pt x="4080" y="3612"/>
                  </a:cubicBezTo>
                  <a:cubicBezTo>
                    <a:pt x="4188" y="3612"/>
                    <a:pt x="4295" y="3608"/>
                    <a:pt x="4403" y="3602"/>
                  </a:cubicBezTo>
                  <a:cubicBezTo>
                    <a:pt x="4524" y="3595"/>
                    <a:pt x="4587" y="3501"/>
                    <a:pt x="4578" y="3378"/>
                  </a:cubicBezTo>
                  <a:cubicBezTo>
                    <a:pt x="4570" y="3261"/>
                    <a:pt x="4500" y="3192"/>
                    <a:pt x="4383" y="3185"/>
                  </a:cubicBezTo>
                  <a:cubicBezTo>
                    <a:pt x="4345" y="3182"/>
                    <a:pt x="4306" y="3181"/>
                    <a:pt x="4267" y="3181"/>
                  </a:cubicBezTo>
                  <a:cubicBezTo>
                    <a:pt x="4206" y="3181"/>
                    <a:pt x="4143" y="3183"/>
                    <a:pt x="4081" y="3183"/>
                  </a:cubicBezTo>
                  <a:cubicBezTo>
                    <a:pt x="4014" y="3183"/>
                    <a:pt x="3946" y="3181"/>
                    <a:pt x="3879" y="3181"/>
                  </a:cubicBezTo>
                  <a:close/>
                  <a:moveTo>
                    <a:pt x="9278" y="2373"/>
                  </a:moveTo>
                  <a:cubicBezTo>
                    <a:pt x="9230" y="2373"/>
                    <a:pt x="9182" y="2390"/>
                    <a:pt x="9141" y="2425"/>
                  </a:cubicBezTo>
                  <a:cubicBezTo>
                    <a:pt x="8936" y="2600"/>
                    <a:pt x="8733" y="2777"/>
                    <a:pt x="8538" y="2965"/>
                  </a:cubicBezTo>
                  <a:cubicBezTo>
                    <a:pt x="8407" y="3091"/>
                    <a:pt x="8460" y="3273"/>
                    <a:pt x="8632" y="3331"/>
                  </a:cubicBezTo>
                  <a:cubicBezTo>
                    <a:pt x="8684" y="3348"/>
                    <a:pt x="8735" y="3361"/>
                    <a:pt x="8803" y="3381"/>
                  </a:cubicBezTo>
                  <a:cubicBezTo>
                    <a:pt x="8743" y="3437"/>
                    <a:pt x="8701" y="3475"/>
                    <a:pt x="8659" y="3514"/>
                  </a:cubicBezTo>
                  <a:cubicBezTo>
                    <a:pt x="8612" y="3556"/>
                    <a:pt x="8564" y="3595"/>
                    <a:pt x="8521" y="3640"/>
                  </a:cubicBezTo>
                  <a:cubicBezTo>
                    <a:pt x="8437" y="3730"/>
                    <a:pt x="8433" y="3858"/>
                    <a:pt x="8508" y="3941"/>
                  </a:cubicBezTo>
                  <a:cubicBezTo>
                    <a:pt x="8550" y="3987"/>
                    <a:pt x="8608" y="4012"/>
                    <a:pt x="8668" y="4012"/>
                  </a:cubicBezTo>
                  <a:cubicBezTo>
                    <a:pt x="8716" y="4012"/>
                    <a:pt x="8766" y="3995"/>
                    <a:pt x="8807" y="3959"/>
                  </a:cubicBezTo>
                  <a:cubicBezTo>
                    <a:pt x="9010" y="3787"/>
                    <a:pt x="9208" y="3612"/>
                    <a:pt x="9400" y="3428"/>
                  </a:cubicBezTo>
                  <a:cubicBezTo>
                    <a:pt x="9537" y="3297"/>
                    <a:pt x="9488" y="3118"/>
                    <a:pt x="9307" y="3055"/>
                  </a:cubicBezTo>
                  <a:cubicBezTo>
                    <a:pt x="9259" y="3038"/>
                    <a:pt x="9211" y="3025"/>
                    <a:pt x="9144" y="3006"/>
                  </a:cubicBezTo>
                  <a:cubicBezTo>
                    <a:pt x="9246" y="2911"/>
                    <a:pt x="9337" y="2834"/>
                    <a:pt x="9421" y="2750"/>
                  </a:cubicBezTo>
                  <a:cubicBezTo>
                    <a:pt x="9511" y="2659"/>
                    <a:pt x="9514" y="2536"/>
                    <a:pt x="9440" y="2450"/>
                  </a:cubicBezTo>
                  <a:cubicBezTo>
                    <a:pt x="9397" y="2401"/>
                    <a:pt x="9338" y="2373"/>
                    <a:pt x="9278" y="2373"/>
                  </a:cubicBezTo>
                  <a:close/>
                  <a:moveTo>
                    <a:pt x="6854" y="4005"/>
                  </a:moveTo>
                  <a:cubicBezTo>
                    <a:pt x="6923" y="4005"/>
                    <a:pt x="6989" y="4009"/>
                    <a:pt x="7053" y="4026"/>
                  </a:cubicBezTo>
                  <a:cubicBezTo>
                    <a:pt x="7142" y="4051"/>
                    <a:pt x="7201" y="4190"/>
                    <a:pt x="7293" y="4303"/>
                  </a:cubicBezTo>
                  <a:lnTo>
                    <a:pt x="6501" y="4303"/>
                  </a:lnTo>
                  <a:cubicBezTo>
                    <a:pt x="6518" y="4206"/>
                    <a:pt x="6533" y="4119"/>
                    <a:pt x="6550" y="4015"/>
                  </a:cubicBezTo>
                  <a:cubicBezTo>
                    <a:pt x="6652" y="4015"/>
                    <a:pt x="6755" y="4005"/>
                    <a:pt x="6854" y="4005"/>
                  </a:cubicBezTo>
                  <a:close/>
                  <a:moveTo>
                    <a:pt x="8972" y="1598"/>
                  </a:moveTo>
                  <a:cubicBezTo>
                    <a:pt x="9847" y="1598"/>
                    <a:pt x="10567" y="2315"/>
                    <a:pt x="10568" y="3192"/>
                  </a:cubicBezTo>
                  <a:cubicBezTo>
                    <a:pt x="10571" y="4068"/>
                    <a:pt x="9853" y="4786"/>
                    <a:pt x="8976" y="4787"/>
                  </a:cubicBezTo>
                  <a:cubicBezTo>
                    <a:pt x="8092" y="4787"/>
                    <a:pt x="7382" y="4078"/>
                    <a:pt x="7380" y="3196"/>
                  </a:cubicBezTo>
                  <a:cubicBezTo>
                    <a:pt x="7379" y="2317"/>
                    <a:pt x="8092" y="1599"/>
                    <a:pt x="8970" y="1598"/>
                  </a:cubicBezTo>
                  <a:cubicBezTo>
                    <a:pt x="8971" y="1598"/>
                    <a:pt x="8972" y="1598"/>
                    <a:pt x="8972" y="1598"/>
                  </a:cubicBezTo>
                  <a:close/>
                  <a:moveTo>
                    <a:pt x="10365" y="5814"/>
                  </a:moveTo>
                  <a:cubicBezTo>
                    <a:pt x="10418" y="5814"/>
                    <a:pt x="10470" y="5816"/>
                    <a:pt x="10521" y="5823"/>
                  </a:cubicBezTo>
                  <a:cubicBezTo>
                    <a:pt x="10565" y="5828"/>
                    <a:pt x="10601" y="5895"/>
                    <a:pt x="10641" y="5934"/>
                  </a:cubicBezTo>
                  <a:cubicBezTo>
                    <a:pt x="10601" y="5974"/>
                    <a:pt x="10565" y="6035"/>
                    <a:pt x="10518" y="6046"/>
                  </a:cubicBezTo>
                  <a:cubicBezTo>
                    <a:pt x="10507" y="6049"/>
                    <a:pt x="10495" y="6050"/>
                    <a:pt x="10482" y="6050"/>
                  </a:cubicBezTo>
                  <a:cubicBezTo>
                    <a:pt x="10361" y="6050"/>
                    <a:pt x="10188" y="5927"/>
                    <a:pt x="10162" y="5817"/>
                  </a:cubicBezTo>
                  <a:cubicBezTo>
                    <a:pt x="10231" y="5817"/>
                    <a:pt x="10298" y="5814"/>
                    <a:pt x="10365" y="5814"/>
                  </a:cubicBezTo>
                  <a:close/>
                  <a:moveTo>
                    <a:pt x="4218" y="5818"/>
                  </a:moveTo>
                  <a:cubicBezTo>
                    <a:pt x="4286" y="5818"/>
                    <a:pt x="4355" y="5820"/>
                    <a:pt x="4424" y="5820"/>
                  </a:cubicBezTo>
                  <a:cubicBezTo>
                    <a:pt x="4383" y="5940"/>
                    <a:pt x="4208" y="6051"/>
                    <a:pt x="4086" y="6051"/>
                  </a:cubicBezTo>
                  <a:cubicBezTo>
                    <a:pt x="4064" y="6051"/>
                    <a:pt x="4044" y="6048"/>
                    <a:pt x="4027" y="6041"/>
                  </a:cubicBezTo>
                  <a:cubicBezTo>
                    <a:pt x="3989" y="6023"/>
                    <a:pt x="3943" y="5965"/>
                    <a:pt x="3944" y="5928"/>
                  </a:cubicBezTo>
                  <a:cubicBezTo>
                    <a:pt x="3946" y="5891"/>
                    <a:pt x="4000" y="5828"/>
                    <a:pt x="4036" y="5825"/>
                  </a:cubicBezTo>
                  <a:cubicBezTo>
                    <a:pt x="4096" y="5819"/>
                    <a:pt x="4156" y="5818"/>
                    <a:pt x="4218" y="5818"/>
                  </a:cubicBezTo>
                  <a:close/>
                  <a:moveTo>
                    <a:pt x="6678" y="4745"/>
                  </a:moveTo>
                  <a:cubicBezTo>
                    <a:pt x="6983" y="4745"/>
                    <a:pt x="7288" y="4747"/>
                    <a:pt x="7594" y="4749"/>
                  </a:cubicBezTo>
                  <a:cubicBezTo>
                    <a:pt x="7642" y="4749"/>
                    <a:pt x="7698" y="4773"/>
                    <a:pt x="7736" y="4803"/>
                  </a:cubicBezTo>
                  <a:cubicBezTo>
                    <a:pt x="8108" y="5080"/>
                    <a:pt x="8513" y="5221"/>
                    <a:pt x="8951" y="5221"/>
                  </a:cubicBezTo>
                  <a:cubicBezTo>
                    <a:pt x="9072" y="5221"/>
                    <a:pt x="9195" y="5210"/>
                    <a:pt x="9320" y="5189"/>
                  </a:cubicBezTo>
                  <a:cubicBezTo>
                    <a:pt x="9340" y="5185"/>
                    <a:pt x="9358" y="5184"/>
                    <a:pt x="9374" y="5184"/>
                  </a:cubicBezTo>
                  <a:cubicBezTo>
                    <a:pt x="9441" y="5184"/>
                    <a:pt x="9480" y="5214"/>
                    <a:pt x="9505" y="5290"/>
                  </a:cubicBezTo>
                  <a:cubicBezTo>
                    <a:pt x="9562" y="5458"/>
                    <a:pt x="9622" y="5625"/>
                    <a:pt x="9686" y="5813"/>
                  </a:cubicBezTo>
                  <a:cubicBezTo>
                    <a:pt x="9621" y="5815"/>
                    <a:pt x="9571" y="5820"/>
                    <a:pt x="9521" y="5820"/>
                  </a:cubicBezTo>
                  <a:cubicBezTo>
                    <a:pt x="8666" y="5821"/>
                    <a:pt x="7810" y="5821"/>
                    <a:pt x="6956" y="5821"/>
                  </a:cubicBezTo>
                  <a:cubicBezTo>
                    <a:pt x="6936" y="5821"/>
                    <a:pt x="6917" y="5821"/>
                    <a:pt x="6898" y="5821"/>
                  </a:cubicBezTo>
                  <a:cubicBezTo>
                    <a:pt x="6869" y="5821"/>
                    <a:pt x="6840" y="5821"/>
                    <a:pt x="6812" y="5824"/>
                  </a:cubicBezTo>
                  <a:cubicBezTo>
                    <a:pt x="6692" y="5834"/>
                    <a:pt x="6625" y="5908"/>
                    <a:pt x="6615" y="6021"/>
                  </a:cubicBezTo>
                  <a:cubicBezTo>
                    <a:pt x="6607" y="6135"/>
                    <a:pt x="6668" y="6216"/>
                    <a:pt x="6782" y="6243"/>
                  </a:cubicBezTo>
                  <a:cubicBezTo>
                    <a:pt x="6824" y="6253"/>
                    <a:pt x="6868" y="6254"/>
                    <a:pt x="6911" y="6254"/>
                  </a:cubicBezTo>
                  <a:cubicBezTo>
                    <a:pt x="6921" y="6254"/>
                    <a:pt x="6930" y="6254"/>
                    <a:pt x="6940" y="6254"/>
                  </a:cubicBezTo>
                  <a:cubicBezTo>
                    <a:pt x="7752" y="6256"/>
                    <a:pt x="8564" y="6256"/>
                    <a:pt x="9374" y="6256"/>
                  </a:cubicBezTo>
                  <a:lnTo>
                    <a:pt x="9530" y="6256"/>
                  </a:lnTo>
                  <a:cubicBezTo>
                    <a:pt x="9532" y="6270"/>
                    <a:pt x="9535" y="6284"/>
                    <a:pt x="9537" y="6298"/>
                  </a:cubicBezTo>
                  <a:cubicBezTo>
                    <a:pt x="9278" y="6357"/>
                    <a:pt x="9020" y="6459"/>
                    <a:pt x="8759" y="6465"/>
                  </a:cubicBezTo>
                  <a:cubicBezTo>
                    <a:pt x="8280" y="6475"/>
                    <a:pt x="7801" y="6479"/>
                    <a:pt x="7322" y="6479"/>
                  </a:cubicBezTo>
                  <a:cubicBezTo>
                    <a:pt x="6826" y="6479"/>
                    <a:pt x="6329" y="6474"/>
                    <a:pt x="5832" y="6465"/>
                  </a:cubicBezTo>
                  <a:cubicBezTo>
                    <a:pt x="5570" y="6459"/>
                    <a:pt x="5309" y="6358"/>
                    <a:pt x="5048" y="6301"/>
                  </a:cubicBezTo>
                  <a:cubicBezTo>
                    <a:pt x="5050" y="6286"/>
                    <a:pt x="5051" y="6270"/>
                    <a:pt x="5053" y="6256"/>
                  </a:cubicBezTo>
                  <a:lnTo>
                    <a:pt x="5691" y="6256"/>
                  </a:lnTo>
                  <a:cubicBezTo>
                    <a:pt x="5722" y="6256"/>
                    <a:pt x="5753" y="6256"/>
                    <a:pt x="5785" y="6256"/>
                  </a:cubicBezTo>
                  <a:cubicBezTo>
                    <a:pt x="5816" y="6256"/>
                    <a:pt x="5847" y="6256"/>
                    <a:pt x="5879" y="6253"/>
                  </a:cubicBezTo>
                  <a:cubicBezTo>
                    <a:pt x="6016" y="6241"/>
                    <a:pt x="6101" y="6152"/>
                    <a:pt x="6098" y="6031"/>
                  </a:cubicBezTo>
                  <a:cubicBezTo>
                    <a:pt x="6095" y="5908"/>
                    <a:pt x="6010" y="5824"/>
                    <a:pt x="5869" y="5823"/>
                  </a:cubicBezTo>
                  <a:cubicBezTo>
                    <a:pt x="5736" y="5820"/>
                    <a:pt x="5603" y="5820"/>
                    <a:pt x="5470" y="5820"/>
                  </a:cubicBezTo>
                  <a:cubicBezTo>
                    <a:pt x="5404" y="5820"/>
                    <a:pt x="5337" y="5820"/>
                    <a:pt x="5271" y="5820"/>
                  </a:cubicBezTo>
                  <a:cubicBezTo>
                    <a:pt x="5204" y="5820"/>
                    <a:pt x="5138" y="5820"/>
                    <a:pt x="5071" y="5820"/>
                  </a:cubicBezTo>
                  <a:lnTo>
                    <a:pt x="4875" y="5820"/>
                  </a:lnTo>
                  <a:cubicBezTo>
                    <a:pt x="4974" y="5580"/>
                    <a:pt x="5041" y="5353"/>
                    <a:pt x="5157" y="5152"/>
                  </a:cubicBezTo>
                  <a:cubicBezTo>
                    <a:pt x="5306" y="4895"/>
                    <a:pt x="5557" y="4756"/>
                    <a:pt x="5856" y="4751"/>
                  </a:cubicBezTo>
                  <a:cubicBezTo>
                    <a:pt x="6130" y="4747"/>
                    <a:pt x="6404" y="4745"/>
                    <a:pt x="6678" y="4745"/>
                  </a:cubicBezTo>
                  <a:close/>
                  <a:moveTo>
                    <a:pt x="10070" y="6582"/>
                  </a:moveTo>
                  <a:lnTo>
                    <a:pt x="10070" y="6582"/>
                  </a:lnTo>
                  <a:cubicBezTo>
                    <a:pt x="10052" y="6744"/>
                    <a:pt x="10023" y="6781"/>
                    <a:pt x="9880" y="6815"/>
                  </a:cubicBezTo>
                  <a:cubicBezTo>
                    <a:pt x="9735" y="6850"/>
                    <a:pt x="9592" y="6894"/>
                    <a:pt x="9446" y="6915"/>
                  </a:cubicBezTo>
                  <a:cubicBezTo>
                    <a:pt x="9427" y="6918"/>
                    <a:pt x="9408" y="6919"/>
                    <a:pt x="9389" y="6919"/>
                  </a:cubicBezTo>
                  <a:cubicBezTo>
                    <a:pt x="9315" y="6919"/>
                    <a:pt x="9238" y="6902"/>
                    <a:pt x="9164" y="6897"/>
                  </a:cubicBezTo>
                  <a:cubicBezTo>
                    <a:pt x="9164" y="6880"/>
                    <a:pt x="9164" y="6862"/>
                    <a:pt x="9164" y="6845"/>
                  </a:cubicBezTo>
                  <a:cubicBezTo>
                    <a:pt x="9466" y="6758"/>
                    <a:pt x="9768" y="6670"/>
                    <a:pt x="10070" y="6582"/>
                  </a:cubicBezTo>
                  <a:close/>
                  <a:moveTo>
                    <a:pt x="4500" y="6579"/>
                  </a:moveTo>
                  <a:cubicBezTo>
                    <a:pt x="4805" y="6667"/>
                    <a:pt x="5110" y="6756"/>
                    <a:pt x="5449" y="6854"/>
                  </a:cubicBezTo>
                  <a:cubicBezTo>
                    <a:pt x="5358" y="6903"/>
                    <a:pt x="5273" y="6920"/>
                    <a:pt x="5191" y="6920"/>
                  </a:cubicBezTo>
                  <a:cubicBezTo>
                    <a:pt x="5008" y="6920"/>
                    <a:pt x="4843" y="6831"/>
                    <a:pt x="4675" y="6803"/>
                  </a:cubicBezTo>
                  <a:cubicBezTo>
                    <a:pt x="4598" y="6790"/>
                    <a:pt x="4537" y="6684"/>
                    <a:pt x="4469" y="6622"/>
                  </a:cubicBezTo>
                  <a:lnTo>
                    <a:pt x="4500" y="6579"/>
                  </a:lnTo>
                  <a:close/>
                  <a:moveTo>
                    <a:pt x="8194" y="7620"/>
                  </a:moveTo>
                  <a:cubicBezTo>
                    <a:pt x="8142" y="7767"/>
                    <a:pt x="8034" y="7820"/>
                    <a:pt x="7904" y="7821"/>
                  </a:cubicBezTo>
                  <a:cubicBezTo>
                    <a:pt x="7699" y="7824"/>
                    <a:pt x="7494" y="7825"/>
                    <a:pt x="7290" y="7825"/>
                  </a:cubicBezTo>
                  <a:cubicBezTo>
                    <a:pt x="7085" y="7825"/>
                    <a:pt x="6880" y="7824"/>
                    <a:pt x="6675" y="7823"/>
                  </a:cubicBezTo>
                  <a:cubicBezTo>
                    <a:pt x="6548" y="7821"/>
                    <a:pt x="6446" y="7764"/>
                    <a:pt x="6379" y="7620"/>
                  </a:cubicBezTo>
                  <a:close/>
                  <a:moveTo>
                    <a:pt x="10457" y="6877"/>
                  </a:moveTo>
                  <a:lnTo>
                    <a:pt x="10457" y="7509"/>
                  </a:lnTo>
                  <a:cubicBezTo>
                    <a:pt x="10288" y="7509"/>
                    <a:pt x="10121" y="7511"/>
                    <a:pt x="9955" y="7511"/>
                  </a:cubicBezTo>
                  <a:cubicBezTo>
                    <a:pt x="9851" y="7511"/>
                    <a:pt x="9747" y="7510"/>
                    <a:pt x="9644" y="7508"/>
                  </a:cubicBezTo>
                  <a:cubicBezTo>
                    <a:pt x="9633" y="7507"/>
                    <a:pt x="9623" y="7507"/>
                    <a:pt x="9612" y="7507"/>
                  </a:cubicBezTo>
                  <a:cubicBezTo>
                    <a:pt x="9385" y="7507"/>
                    <a:pt x="9192" y="7582"/>
                    <a:pt x="9033" y="7750"/>
                  </a:cubicBezTo>
                  <a:cubicBezTo>
                    <a:pt x="8978" y="7807"/>
                    <a:pt x="8918" y="7832"/>
                    <a:pt x="8822" y="7832"/>
                  </a:cubicBezTo>
                  <a:cubicBezTo>
                    <a:pt x="8767" y="7832"/>
                    <a:pt x="8699" y="7823"/>
                    <a:pt x="8614" y="7808"/>
                  </a:cubicBezTo>
                  <a:cubicBezTo>
                    <a:pt x="8629" y="7719"/>
                    <a:pt x="8655" y="7630"/>
                    <a:pt x="8661" y="7540"/>
                  </a:cubicBezTo>
                  <a:cubicBezTo>
                    <a:pt x="8674" y="7338"/>
                    <a:pt x="8547" y="7186"/>
                    <a:pt x="8346" y="7184"/>
                  </a:cubicBezTo>
                  <a:cubicBezTo>
                    <a:pt x="8013" y="7182"/>
                    <a:pt x="7680" y="7180"/>
                    <a:pt x="7347" y="7180"/>
                  </a:cubicBezTo>
                  <a:cubicBezTo>
                    <a:pt x="6975" y="7180"/>
                    <a:pt x="6603" y="7182"/>
                    <a:pt x="6231" y="7186"/>
                  </a:cubicBezTo>
                  <a:cubicBezTo>
                    <a:pt x="6025" y="7187"/>
                    <a:pt x="5897" y="7351"/>
                    <a:pt x="5919" y="7558"/>
                  </a:cubicBezTo>
                  <a:cubicBezTo>
                    <a:pt x="5927" y="7643"/>
                    <a:pt x="5951" y="7726"/>
                    <a:pt x="5969" y="7815"/>
                  </a:cubicBezTo>
                  <a:cubicBezTo>
                    <a:pt x="5909" y="7821"/>
                    <a:pt x="5852" y="7826"/>
                    <a:pt x="5797" y="7826"/>
                  </a:cubicBezTo>
                  <a:cubicBezTo>
                    <a:pt x="5675" y="7826"/>
                    <a:pt x="5563" y="7799"/>
                    <a:pt x="5464" y="7682"/>
                  </a:cubicBezTo>
                  <a:cubicBezTo>
                    <a:pt x="5354" y="7551"/>
                    <a:pt x="5185" y="7509"/>
                    <a:pt x="5011" y="7509"/>
                  </a:cubicBezTo>
                  <a:cubicBezTo>
                    <a:pt x="5009" y="7509"/>
                    <a:pt x="5006" y="7509"/>
                    <a:pt x="5003" y="7509"/>
                  </a:cubicBezTo>
                  <a:lnTo>
                    <a:pt x="4125" y="7509"/>
                  </a:lnTo>
                  <a:lnTo>
                    <a:pt x="4125" y="6902"/>
                  </a:lnTo>
                  <a:cubicBezTo>
                    <a:pt x="4253" y="7177"/>
                    <a:pt x="4510" y="7229"/>
                    <a:pt x="4768" y="7278"/>
                  </a:cubicBezTo>
                  <a:cubicBezTo>
                    <a:pt x="4820" y="7288"/>
                    <a:pt x="4873" y="7297"/>
                    <a:pt x="4923" y="7314"/>
                  </a:cubicBezTo>
                  <a:cubicBezTo>
                    <a:pt x="5031" y="7348"/>
                    <a:pt x="5132" y="7365"/>
                    <a:pt x="5228" y="7365"/>
                  </a:cubicBezTo>
                  <a:cubicBezTo>
                    <a:pt x="5494" y="7365"/>
                    <a:pt x="5716" y="7234"/>
                    <a:pt x="5896" y="6979"/>
                  </a:cubicBezTo>
                  <a:cubicBezTo>
                    <a:pt x="5924" y="6941"/>
                    <a:pt x="5988" y="6909"/>
                    <a:pt x="6037" y="6908"/>
                  </a:cubicBezTo>
                  <a:cubicBezTo>
                    <a:pt x="6424" y="6906"/>
                    <a:pt x="6812" y="6905"/>
                    <a:pt x="7200" y="6905"/>
                  </a:cubicBezTo>
                  <a:cubicBezTo>
                    <a:pt x="7648" y="6905"/>
                    <a:pt x="8096" y="6906"/>
                    <a:pt x="8544" y="6909"/>
                  </a:cubicBezTo>
                  <a:cubicBezTo>
                    <a:pt x="8594" y="6909"/>
                    <a:pt x="8662" y="6948"/>
                    <a:pt x="8693" y="6991"/>
                  </a:cubicBezTo>
                  <a:cubicBezTo>
                    <a:pt x="8873" y="7238"/>
                    <a:pt x="9090" y="7365"/>
                    <a:pt x="9352" y="7365"/>
                  </a:cubicBezTo>
                  <a:cubicBezTo>
                    <a:pt x="9444" y="7365"/>
                    <a:pt x="9541" y="7350"/>
                    <a:pt x="9644" y="7318"/>
                  </a:cubicBezTo>
                  <a:cubicBezTo>
                    <a:pt x="9740" y="7288"/>
                    <a:pt x="9840" y="7271"/>
                    <a:pt x="9940" y="7248"/>
                  </a:cubicBezTo>
                  <a:cubicBezTo>
                    <a:pt x="10223" y="7184"/>
                    <a:pt x="10282" y="7143"/>
                    <a:pt x="10457" y="6877"/>
                  </a:cubicBezTo>
                  <a:close/>
                  <a:moveTo>
                    <a:pt x="4839" y="9016"/>
                  </a:moveTo>
                  <a:lnTo>
                    <a:pt x="4839" y="9174"/>
                  </a:lnTo>
                  <a:lnTo>
                    <a:pt x="4268" y="9174"/>
                  </a:lnTo>
                  <a:lnTo>
                    <a:pt x="4268" y="9016"/>
                  </a:lnTo>
                  <a:close/>
                  <a:moveTo>
                    <a:pt x="10310" y="9019"/>
                  </a:moveTo>
                  <a:cubicBezTo>
                    <a:pt x="10310" y="9063"/>
                    <a:pt x="10310" y="9117"/>
                    <a:pt x="10310" y="9177"/>
                  </a:cubicBezTo>
                  <a:lnTo>
                    <a:pt x="9742" y="9177"/>
                  </a:lnTo>
                  <a:cubicBezTo>
                    <a:pt x="9739" y="9123"/>
                    <a:pt x="9738" y="9077"/>
                    <a:pt x="9735" y="9019"/>
                  </a:cubicBezTo>
                  <a:close/>
                  <a:moveTo>
                    <a:pt x="8968" y="1167"/>
                  </a:moveTo>
                  <a:cubicBezTo>
                    <a:pt x="8858" y="1167"/>
                    <a:pt x="8747" y="1176"/>
                    <a:pt x="8635" y="1193"/>
                  </a:cubicBezTo>
                  <a:cubicBezTo>
                    <a:pt x="8176" y="1264"/>
                    <a:pt x="7788" y="1481"/>
                    <a:pt x="7476" y="1824"/>
                  </a:cubicBezTo>
                  <a:cubicBezTo>
                    <a:pt x="7025" y="2321"/>
                    <a:pt x="6876" y="2910"/>
                    <a:pt x="6967" y="3535"/>
                  </a:cubicBezTo>
                  <a:cubicBezTo>
                    <a:pt x="6732" y="3582"/>
                    <a:pt x="6496" y="3586"/>
                    <a:pt x="6300" y="3677"/>
                  </a:cubicBezTo>
                  <a:cubicBezTo>
                    <a:pt x="6061" y="3791"/>
                    <a:pt x="6122" y="4083"/>
                    <a:pt x="6048" y="4300"/>
                  </a:cubicBezTo>
                  <a:cubicBezTo>
                    <a:pt x="6025" y="4304"/>
                    <a:pt x="6016" y="4308"/>
                    <a:pt x="6006" y="4308"/>
                  </a:cubicBezTo>
                  <a:cubicBezTo>
                    <a:pt x="6004" y="4308"/>
                    <a:pt x="6003" y="4308"/>
                    <a:pt x="6001" y="4308"/>
                  </a:cubicBezTo>
                  <a:cubicBezTo>
                    <a:pt x="5303" y="4308"/>
                    <a:pt x="4836" y="4636"/>
                    <a:pt x="4601" y="5298"/>
                  </a:cubicBezTo>
                  <a:cubicBezTo>
                    <a:pt x="4588" y="5337"/>
                    <a:pt x="4520" y="5374"/>
                    <a:pt x="4476" y="5377"/>
                  </a:cubicBezTo>
                  <a:cubicBezTo>
                    <a:pt x="4421" y="5380"/>
                    <a:pt x="4365" y="5381"/>
                    <a:pt x="4310" y="5381"/>
                  </a:cubicBezTo>
                  <a:cubicBezTo>
                    <a:pt x="4270" y="5381"/>
                    <a:pt x="4231" y="5381"/>
                    <a:pt x="4191" y="5381"/>
                  </a:cubicBezTo>
                  <a:cubicBezTo>
                    <a:pt x="4126" y="5381"/>
                    <a:pt x="4062" y="5382"/>
                    <a:pt x="3997" y="5387"/>
                  </a:cubicBezTo>
                  <a:cubicBezTo>
                    <a:pt x="3608" y="5421"/>
                    <a:pt x="3356" y="5851"/>
                    <a:pt x="3570" y="6174"/>
                  </a:cubicBezTo>
                  <a:cubicBezTo>
                    <a:pt x="3689" y="6355"/>
                    <a:pt x="3692" y="6509"/>
                    <a:pt x="3687" y="6704"/>
                  </a:cubicBezTo>
                  <a:cubicBezTo>
                    <a:pt x="3669" y="7226"/>
                    <a:pt x="3678" y="7748"/>
                    <a:pt x="3684" y="8270"/>
                  </a:cubicBezTo>
                  <a:cubicBezTo>
                    <a:pt x="3684" y="8374"/>
                    <a:pt x="3696" y="8489"/>
                    <a:pt x="3745" y="8577"/>
                  </a:cubicBezTo>
                  <a:cubicBezTo>
                    <a:pt x="3815" y="8704"/>
                    <a:pt x="3826" y="8830"/>
                    <a:pt x="3822" y="8966"/>
                  </a:cubicBezTo>
                  <a:cubicBezTo>
                    <a:pt x="3819" y="9029"/>
                    <a:pt x="3820" y="9092"/>
                    <a:pt x="3822" y="9154"/>
                  </a:cubicBezTo>
                  <a:cubicBezTo>
                    <a:pt x="3829" y="9411"/>
                    <a:pt x="4010" y="9606"/>
                    <a:pt x="4266" y="9619"/>
                  </a:cubicBezTo>
                  <a:cubicBezTo>
                    <a:pt x="4360" y="9623"/>
                    <a:pt x="4454" y="9625"/>
                    <a:pt x="4548" y="9625"/>
                  </a:cubicBezTo>
                  <a:cubicBezTo>
                    <a:pt x="4642" y="9625"/>
                    <a:pt x="4736" y="9623"/>
                    <a:pt x="4830" y="9619"/>
                  </a:cubicBezTo>
                  <a:cubicBezTo>
                    <a:pt x="5087" y="9607"/>
                    <a:pt x="5266" y="9415"/>
                    <a:pt x="5278" y="9159"/>
                  </a:cubicBezTo>
                  <a:cubicBezTo>
                    <a:pt x="5280" y="9112"/>
                    <a:pt x="5282" y="9066"/>
                    <a:pt x="5285" y="9012"/>
                  </a:cubicBezTo>
                  <a:cubicBezTo>
                    <a:pt x="5409" y="9012"/>
                    <a:pt x="5526" y="9013"/>
                    <a:pt x="5641" y="9013"/>
                  </a:cubicBezTo>
                  <a:cubicBezTo>
                    <a:pt x="5717" y="9013"/>
                    <a:pt x="5792" y="9013"/>
                    <a:pt x="5867" y="9011"/>
                  </a:cubicBezTo>
                  <a:cubicBezTo>
                    <a:pt x="6040" y="9005"/>
                    <a:pt x="6141" y="8862"/>
                    <a:pt x="6084" y="8716"/>
                  </a:cubicBezTo>
                  <a:cubicBezTo>
                    <a:pt x="6042" y="8607"/>
                    <a:pt x="5953" y="8577"/>
                    <a:pt x="5845" y="8577"/>
                  </a:cubicBezTo>
                  <a:cubicBezTo>
                    <a:pt x="5843" y="8577"/>
                    <a:pt x="5840" y="8577"/>
                    <a:pt x="5837" y="8577"/>
                  </a:cubicBezTo>
                  <a:cubicBezTo>
                    <a:pt x="5606" y="8578"/>
                    <a:pt x="5374" y="8579"/>
                    <a:pt x="5142" y="8579"/>
                  </a:cubicBezTo>
                  <a:cubicBezTo>
                    <a:pt x="4910" y="8579"/>
                    <a:pt x="4679" y="8578"/>
                    <a:pt x="4447" y="8577"/>
                  </a:cubicBezTo>
                  <a:cubicBezTo>
                    <a:pt x="4262" y="8576"/>
                    <a:pt x="4142" y="8501"/>
                    <a:pt x="4124" y="8351"/>
                  </a:cubicBezTo>
                  <a:cubicBezTo>
                    <a:pt x="4108" y="8220"/>
                    <a:pt x="4121" y="8086"/>
                    <a:pt x="4121" y="7944"/>
                  </a:cubicBezTo>
                  <a:cubicBezTo>
                    <a:pt x="4291" y="7944"/>
                    <a:pt x="4457" y="7945"/>
                    <a:pt x="4620" y="7945"/>
                  </a:cubicBezTo>
                  <a:cubicBezTo>
                    <a:pt x="4729" y="7945"/>
                    <a:pt x="4837" y="7944"/>
                    <a:pt x="4944" y="7942"/>
                  </a:cubicBezTo>
                  <a:cubicBezTo>
                    <a:pt x="4949" y="7942"/>
                    <a:pt x="4954" y="7942"/>
                    <a:pt x="4958" y="7942"/>
                  </a:cubicBezTo>
                  <a:cubicBezTo>
                    <a:pt x="5078" y="7942"/>
                    <a:pt x="5175" y="7978"/>
                    <a:pt x="5252" y="8070"/>
                  </a:cubicBezTo>
                  <a:cubicBezTo>
                    <a:pt x="5371" y="8215"/>
                    <a:pt x="5522" y="8261"/>
                    <a:pt x="5705" y="8261"/>
                  </a:cubicBezTo>
                  <a:cubicBezTo>
                    <a:pt x="5708" y="8261"/>
                    <a:pt x="5711" y="8261"/>
                    <a:pt x="5714" y="8261"/>
                  </a:cubicBezTo>
                  <a:cubicBezTo>
                    <a:pt x="6238" y="8258"/>
                    <a:pt x="6762" y="8257"/>
                    <a:pt x="7286" y="8257"/>
                  </a:cubicBezTo>
                  <a:cubicBezTo>
                    <a:pt x="7810" y="8257"/>
                    <a:pt x="8335" y="8258"/>
                    <a:pt x="8859" y="8261"/>
                  </a:cubicBezTo>
                  <a:cubicBezTo>
                    <a:pt x="8861" y="8261"/>
                    <a:pt x="8864" y="8261"/>
                    <a:pt x="8866" y="8261"/>
                  </a:cubicBezTo>
                  <a:cubicBezTo>
                    <a:pt x="9055" y="8261"/>
                    <a:pt x="9207" y="8209"/>
                    <a:pt x="9336" y="8069"/>
                  </a:cubicBezTo>
                  <a:cubicBezTo>
                    <a:pt x="9387" y="8012"/>
                    <a:pt x="9470" y="7954"/>
                    <a:pt x="9541" y="7951"/>
                  </a:cubicBezTo>
                  <a:cubicBezTo>
                    <a:pt x="9684" y="7945"/>
                    <a:pt x="9827" y="7943"/>
                    <a:pt x="9972" y="7943"/>
                  </a:cubicBezTo>
                  <a:cubicBezTo>
                    <a:pt x="10133" y="7943"/>
                    <a:pt x="10296" y="7945"/>
                    <a:pt x="10463" y="7945"/>
                  </a:cubicBezTo>
                  <a:lnTo>
                    <a:pt x="10463" y="8201"/>
                  </a:lnTo>
                  <a:cubicBezTo>
                    <a:pt x="10461" y="8492"/>
                    <a:pt x="10376" y="8577"/>
                    <a:pt x="10079" y="8577"/>
                  </a:cubicBezTo>
                  <a:lnTo>
                    <a:pt x="6964" y="8577"/>
                  </a:lnTo>
                  <a:cubicBezTo>
                    <a:pt x="6945" y="8577"/>
                    <a:pt x="6925" y="8577"/>
                    <a:pt x="6906" y="8577"/>
                  </a:cubicBezTo>
                  <a:cubicBezTo>
                    <a:pt x="6877" y="8577"/>
                    <a:pt x="6848" y="8578"/>
                    <a:pt x="6819" y="8580"/>
                  </a:cubicBezTo>
                  <a:cubicBezTo>
                    <a:pt x="6694" y="8589"/>
                    <a:pt x="6622" y="8664"/>
                    <a:pt x="6615" y="8784"/>
                  </a:cubicBezTo>
                  <a:cubicBezTo>
                    <a:pt x="6608" y="8907"/>
                    <a:pt x="6682" y="8982"/>
                    <a:pt x="6800" y="9006"/>
                  </a:cubicBezTo>
                  <a:cubicBezTo>
                    <a:pt x="6826" y="9012"/>
                    <a:pt x="6852" y="9013"/>
                    <a:pt x="6878" y="9013"/>
                  </a:cubicBezTo>
                  <a:cubicBezTo>
                    <a:pt x="6900" y="9013"/>
                    <a:pt x="6923" y="9012"/>
                    <a:pt x="6944" y="9012"/>
                  </a:cubicBezTo>
                  <a:lnTo>
                    <a:pt x="9293" y="9012"/>
                  </a:lnTo>
                  <a:cubicBezTo>
                    <a:pt x="9296" y="9053"/>
                    <a:pt x="9299" y="9077"/>
                    <a:pt x="9299" y="9100"/>
                  </a:cubicBezTo>
                  <a:cubicBezTo>
                    <a:pt x="9310" y="9448"/>
                    <a:pt x="9487" y="9620"/>
                    <a:pt x="9834" y="9622"/>
                  </a:cubicBezTo>
                  <a:lnTo>
                    <a:pt x="10198" y="9622"/>
                  </a:lnTo>
                  <a:cubicBezTo>
                    <a:pt x="10582" y="9620"/>
                    <a:pt x="10756" y="9448"/>
                    <a:pt x="10758" y="9068"/>
                  </a:cubicBezTo>
                  <a:cubicBezTo>
                    <a:pt x="10758" y="8889"/>
                    <a:pt x="10748" y="8716"/>
                    <a:pt x="10846" y="8549"/>
                  </a:cubicBezTo>
                  <a:cubicBezTo>
                    <a:pt x="10890" y="8472"/>
                    <a:pt x="10894" y="8364"/>
                    <a:pt x="10894" y="8268"/>
                  </a:cubicBezTo>
                  <a:cubicBezTo>
                    <a:pt x="10899" y="7747"/>
                    <a:pt x="10899" y="7226"/>
                    <a:pt x="10896" y="6703"/>
                  </a:cubicBezTo>
                  <a:cubicBezTo>
                    <a:pt x="10896" y="6627"/>
                    <a:pt x="10870" y="6551"/>
                    <a:pt x="10870" y="6475"/>
                  </a:cubicBezTo>
                  <a:cubicBezTo>
                    <a:pt x="10869" y="6427"/>
                    <a:pt x="10880" y="6365"/>
                    <a:pt x="10910" y="6333"/>
                  </a:cubicBezTo>
                  <a:cubicBezTo>
                    <a:pt x="11077" y="6157"/>
                    <a:pt x="11125" y="5955"/>
                    <a:pt x="11040" y="5733"/>
                  </a:cubicBezTo>
                  <a:cubicBezTo>
                    <a:pt x="10954" y="5508"/>
                    <a:pt x="10779" y="5391"/>
                    <a:pt x="10538" y="5382"/>
                  </a:cubicBezTo>
                  <a:cubicBezTo>
                    <a:pt x="10488" y="5381"/>
                    <a:pt x="10438" y="5380"/>
                    <a:pt x="10388" y="5380"/>
                  </a:cubicBezTo>
                  <a:cubicBezTo>
                    <a:pt x="10338" y="5380"/>
                    <a:pt x="10288" y="5381"/>
                    <a:pt x="10238" y="5381"/>
                  </a:cubicBezTo>
                  <a:cubicBezTo>
                    <a:pt x="10188" y="5381"/>
                    <a:pt x="10138" y="5380"/>
                    <a:pt x="10088" y="5378"/>
                  </a:cubicBezTo>
                  <a:cubicBezTo>
                    <a:pt x="10052" y="5377"/>
                    <a:pt x="10000" y="5354"/>
                    <a:pt x="9987" y="5325"/>
                  </a:cubicBezTo>
                  <a:cubicBezTo>
                    <a:pt x="9941" y="5227"/>
                    <a:pt x="9909" y="5123"/>
                    <a:pt x="9872" y="5022"/>
                  </a:cubicBezTo>
                  <a:cubicBezTo>
                    <a:pt x="10920" y="4457"/>
                    <a:pt x="11199" y="3337"/>
                    <a:pt x="10871" y="2478"/>
                  </a:cubicBezTo>
                  <a:cubicBezTo>
                    <a:pt x="10566" y="1676"/>
                    <a:pt x="9816" y="1167"/>
                    <a:pt x="8968" y="1167"/>
                  </a:cubicBezTo>
                  <a:close/>
                  <a:moveTo>
                    <a:pt x="5840" y="10435"/>
                  </a:moveTo>
                  <a:cubicBezTo>
                    <a:pt x="5377" y="10435"/>
                    <a:pt x="4913" y="10435"/>
                    <a:pt x="4450" y="10436"/>
                  </a:cubicBezTo>
                  <a:cubicBezTo>
                    <a:pt x="4272" y="10436"/>
                    <a:pt x="4168" y="10522"/>
                    <a:pt x="4174" y="10659"/>
                  </a:cubicBezTo>
                  <a:cubicBezTo>
                    <a:pt x="4178" y="10791"/>
                    <a:pt x="4276" y="10869"/>
                    <a:pt x="4447" y="10869"/>
                  </a:cubicBezTo>
                  <a:cubicBezTo>
                    <a:pt x="4911" y="10870"/>
                    <a:pt x="5375" y="10871"/>
                    <a:pt x="5838" y="10871"/>
                  </a:cubicBezTo>
                  <a:cubicBezTo>
                    <a:pt x="6302" y="10871"/>
                    <a:pt x="6765" y="10870"/>
                    <a:pt x="7229" y="10869"/>
                  </a:cubicBezTo>
                  <a:cubicBezTo>
                    <a:pt x="7407" y="10869"/>
                    <a:pt x="7508" y="10785"/>
                    <a:pt x="7505" y="10646"/>
                  </a:cubicBezTo>
                  <a:cubicBezTo>
                    <a:pt x="7501" y="10512"/>
                    <a:pt x="7404" y="10436"/>
                    <a:pt x="7231" y="10436"/>
                  </a:cubicBezTo>
                  <a:cubicBezTo>
                    <a:pt x="6768" y="10435"/>
                    <a:pt x="6303" y="10435"/>
                    <a:pt x="5840" y="10435"/>
                  </a:cubicBezTo>
                  <a:close/>
                  <a:moveTo>
                    <a:pt x="10168" y="11236"/>
                  </a:moveTo>
                  <a:cubicBezTo>
                    <a:pt x="10137" y="11236"/>
                    <a:pt x="10103" y="11241"/>
                    <a:pt x="10074" y="11241"/>
                  </a:cubicBezTo>
                  <a:lnTo>
                    <a:pt x="4510" y="11241"/>
                  </a:lnTo>
                  <a:cubicBezTo>
                    <a:pt x="4488" y="11241"/>
                    <a:pt x="4467" y="11241"/>
                    <a:pt x="4445" y="11241"/>
                  </a:cubicBezTo>
                  <a:cubicBezTo>
                    <a:pt x="4418" y="11241"/>
                    <a:pt x="4391" y="11242"/>
                    <a:pt x="4365" y="11245"/>
                  </a:cubicBezTo>
                  <a:cubicBezTo>
                    <a:pt x="4248" y="11260"/>
                    <a:pt x="4182" y="11332"/>
                    <a:pt x="4175" y="11448"/>
                  </a:cubicBezTo>
                  <a:cubicBezTo>
                    <a:pt x="4169" y="11556"/>
                    <a:pt x="4226" y="11633"/>
                    <a:pt x="4333" y="11661"/>
                  </a:cubicBezTo>
                  <a:cubicBezTo>
                    <a:pt x="4383" y="11674"/>
                    <a:pt x="4439" y="11676"/>
                    <a:pt x="4491" y="11676"/>
                  </a:cubicBezTo>
                  <a:cubicBezTo>
                    <a:pt x="6355" y="11676"/>
                    <a:pt x="8219" y="11676"/>
                    <a:pt x="10084" y="11674"/>
                  </a:cubicBezTo>
                  <a:cubicBezTo>
                    <a:pt x="10107" y="11674"/>
                    <a:pt x="10132" y="11676"/>
                    <a:pt x="10158" y="11676"/>
                  </a:cubicBezTo>
                  <a:cubicBezTo>
                    <a:pt x="10200" y="11676"/>
                    <a:pt x="10242" y="11672"/>
                    <a:pt x="10266" y="11650"/>
                  </a:cubicBezTo>
                  <a:cubicBezTo>
                    <a:pt x="10327" y="11596"/>
                    <a:pt x="10399" y="11506"/>
                    <a:pt x="10393" y="11438"/>
                  </a:cubicBezTo>
                  <a:cubicBezTo>
                    <a:pt x="10387" y="11369"/>
                    <a:pt x="10297" y="11300"/>
                    <a:pt x="10230" y="11251"/>
                  </a:cubicBezTo>
                  <a:cubicBezTo>
                    <a:pt x="10215" y="11239"/>
                    <a:pt x="10193" y="11236"/>
                    <a:pt x="10168" y="11236"/>
                  </a:cubicBezTo>
                  <a:close/>
                  <a:moveTo>
                    <a:pt x="4491" y="12040"/>
                  </a:moveTo>
                  <a:cubicBezTo>
                    <a:pt x="4443" y="12040"/>
                    <a:pt x="4393" y="12040"/>
                    <a:pt x="4347" y="12050"/>
                  </a:cubicBezTo>
                  <a:cubicBezTo>
                    <a:pt x="4232" y="12076"/>
                    <a:pt x="4169" y="12153"/>
                    <a:pt x="4175" y="12268"/>
                  </a:cubicBezTo>
                  <a:cubicBezTo>
                    <a:pt x="4181" y="12382"/>
                    <a:pt x="4248" y="12456"/>
                    <a:pt x="4365" y="12471"/>
                  </a:cubicBezTo>
                  <a:cubicBezTo>
                    <a:pt x="4400" y="12474"/>
                    <a:pt x="4435" y="12475"/>
                    <a:pt x="4471" y="12475"/>
                  </a:cubicBezTo>
                  <a:cubicBezTo>
                    <a:pt x="4489" y="12475"/>
                    <a:pt x="4507" y="12475"/>
                    <a:pt x="4524" y="12475"/>
                  </a:cubicBezTo>
                  <a:lnTo>
                    <a:pt x="10060" y="12475"/>
                  </a:lnTo>
                  <a:cubicBezTo>
                    <a:pt x="10075" y="12475"/>
                    <a:pt x="10090" y="12475"/>
                    <a:pt x="10105" y="12475"/>
                  </a:cubicBezTo>
                  <a:cubicBezTo>
                    <a:pt x="10143" y="12475"/>
                    <a:pt x="10181" y="12474"/>
                    <a:pt x="10219" y="12469"/>
                  </a:cubicBezTo>
                  <a:cubicBezTo>
                    <a:pt x="10329" y="12455"/>
                    <a:pt x="10393" y="12388"/>
                    <a:pt x="10403" y="12278"/>
                  </a:cubicBezTo>
                  <a:cubicBezTo>
                    <a:pt x="10413" y="12163"/>
                    <a:pt x="10356" y="12083"/>
                    <a:pt x="10242" y="12053"/>
                  </a:cubicBezTo>
                  <a:cubicBezTo>
                    <a:pt x="10192" y="12040"/>
                    <a:pt x="10136" y="12040"/>
                    <a:pt x="10084" y="12040"/>
                  </a:cubicBezTo>
                  <a:close/>
                  <a:moveTo>
                    <a:pt x="4407" y="12844"/>
                  </a:moveTo>
                  <a:cubicBezTo>
                    <a:pt x="4373" y="12844"/>
                    <a:pt x="4340" y="12847"/>
                    <a:pt x="4322" y="12865"/>
                  </a:cubicBezTo>
                  <a:cubicBezTo>
                    <a:pt x="4261" y="12922"/>
                    <a:pt x="4192" y="12998"/>
                    <a:pt x="4181" y="13074"/>
                  </a:cubicBezTo>
                  <a:cubicBezTo>
                    <a:pt x="4164" y="13178"/>
                    <a:pt x="4245" y="13251"/>
                    <a:pt x="4350" y="13274"/>
                  </a:cubicBezTo>
                  <a:cubicBezTo>
                    <a:pt x="4376" y="13279"/>
                    <a:pt x="4402" y="13281"/>
                    <a:pt x="4428" y="13281"/>
                  </a:cubicBezTo>
                  <a:cubicBezTo>
                    <a:pt x="4451" y="13281"/>
                    <a:pt x="4473" y="13280"/>
                    <a:pt x="4496" y="13280"/>
                  </a:cubicBezTo>
                  <a:lnTo>
                    <a:pt x="10075" y="13280"/>
                  </a:lnTo>
                  <a:cubicBezTo>
                    <a:pt x="10097" y="13280"/>
                    <a:pt x="10118" y="13280"/>
                    <a:pt x="10140" y="13280"/>
                  </a:cubicBezTo>
                  <a:cubicBezTo>
                    <a:pt x="10162" y="13280"/>
                    <a:pt x="10183" y="13280"/>
                    <a:pt x="10205" y="13277"/>
                  </a:cubicBezTo>
                  <a:cubicBezTo>
                    <a:pt x="10327" y="13261"/>
                    <a:pt x="10400" y="13190"/>
                    <a:pt x="10403" y="13067"/>
                  </a:cubicBezTo>
                  <a:cubicBezTo>
                    <a:pt x="10407" y="12942"/>
                    <a:pt x="10333" y="12872"/>
                    <a:pt x="10215" y="12848"/>
                  </a:cubicBezTo>
                  <a:cubicBezTo>
                    <a:pt x="10197" y="12845"/>
                    <a:pt x="10180" y="12844"/>
                    <a:pt x="10162" y="12844"/>
                  </a:cubicBezTo>
                  <a:cubicBezTo>
                    <a:pt x="10140" y="12844"/>
                    <a:pt x="10119" y="12845"/>
                    <a:pt x="10098" y="12845"/>
                  </a:cubicBezTo>
                  <a:cubicBezTo>
                    <a:pt x="9161" y="12844"/>
                    <a:pt x="8223" y="12844"/>
                    <a:pt x="7286" y="12844"/>
                  </a:cubicBezTo>
                  <a:cubicBezTo>
                    <a:pt x="6349" y="12844"/>
                    <a:pt x="5412" y="12844"/>
                    <a:pt x="4476" y="12845"/>
                  </a:cubicBezTo>
                  <a:cubicBezTo>
                    <a:pt x="4455" y="12845"/>
                    <a:pt x="4431" y="12844"/>
                    <a:pt x="4407" y="12844"/>
                  </a:cubicBezTo>
                  <a:close/>
                  <a:moveTo>
                    <a:pt x="1218" y="11931"/>
                  </a:moveTo>
                  <a:cubicBezTo>
                    <a:pt x="1531" y="11931"/>
                    <a:pt x="1843" y="11933"/>
                    <a:pt x="2155" y="11934"/>
                  </a:cubicBezTo>
                  <a:cubicBezTo>
                    <a:pt x="2164" y="11934"/>
                    <a:pt x="2172" y="11942"/>
                    <a:pt x="2195" y="11955"/>
                  </a:cubicBezTo>
                  <a:lnTo>
                    <a:pt x="2195" y="12406"/>
                  </a:lnTo>
                  <a:cubicBezTo>
                    <a:pt x="2195" y="12835"/>
                    <a:pt x="2197" y="13265"/>
                    <a:pt x="2195" y="13694"/>
                  </a:cubicBezTo>
                  <a:cubicBezTo>
                    <a:pt x="2192" y="14139"/>
                    <a:pt x="1924" y="14406"/>
                    <a:pt x="1481" y="14408"/>
                  </a:cubicBezTo>
                  <a:cubicBezTo>
                    <a:pt x="1398" y="14408"/>
                    <a:pt x="1314" y="14408"/>
                    <a:pt x="1231" y="14408"/>
                  </a:cubicBezTo>
                  <a:cubicBezTo>
                    <a:pt x="1189" y="14408"/>
                    <a:pt x="1147" y="14408"/>
                    <a:pt x="1105" y="14408"/>
                  </a:cubicBezTo>
                  <a:cubicBezTo>
                    <a:pt x="731" y="14402"/>
                    <a:pt x="446" y="14139"/>
                    <a:pt x="440" y="13767"/>
                  </a:cubicBezTo>
                  <a:cubicBezTo>
                    <a:pt x="430" y="13237"/>
                    <a:pt x="436" y="12706"/>
                    <a:pt x="437" y="12174"/>
                  </a:cubicBezTo>
                  <a:cubicBezTo>
                    <a:pt x="439" y="12025"/>
                    <a:pt x="511" y="11935"/>
                    <a:pt x="651" y="11934"/>
                  </a:cubicBezTo>
                  <a:cubicBezTo>
                    <a:pt x="840" y="11931"/>
                    <a:pt x="1029" y="11931"/>
                    <a:pt x="1218" y="11931"/>
                  </a:cubicBezTo>
                  <a:close/>
                  <a:moveTo>
                    <a:pt x="926" y="1"/>
                  </a:moveTo>
                  <a:cubicBezTo>
                    <a:pt x="913" y="8"/>
                    <a:pt x="902" y="18"/>
                    <a:pt x="889" y="22"/>
                  </a:cubicBezTo>
                  <a:cubicBezTo>
                    <a:pt x="309" y="172"/>
                    <a:pt x="3" y="566"/>
                    <a:pt x="1" y="1165"/>
                  </a:cubicBezTo>
                  <a:cubicBezTo>
                    <a:pt x="1" y="1648"/>
                    <a:pt x="1" y="2130"/>
                    <a:pt x="1" y="2613"/>
                  </a:cubicBezTo>
                  <a:cubicBezTo>
                    <a:pt x="3" y="3086"/>
                    <a:pt x="262" y="3347"/>
                    <a:pt x="738" y="3350"/>
                  </a:cubicBezTo>
                  <a:cubicBezTo>
                    <a:pt x="953" y="3351"/>
                    <a:pt x="1168" y="3352"/>
                    <a:pt x="1383" y="3352"/>
                  </a:cubicBezTo>
                  <a:cubicBezTo>
                    <a:pt x="1598" y="3352"/>
                    <a:pt x="1813" y="3351"/>
                    <a:pt x="2027" y="3351"/>
                  </a:cubicBezTo>
                  <a:cubicBezTo>
                    <a:pt x="2078" y="3351"/>
                    <a:pt x="2130" y="3355"/>
                    <a:pt x="2185" y="3358"/>
                  </a:cubicBezTo>
                  <a:lnTo>
                    <a:pt x="2185" y="11492"/>
                  </a:lnTo>
                  <a:lnTo>
                    <a:pt x="2017" y="11492"/>
                  </a:lnTo>
                  <a:cubicBezTo>
                    <a:pt x="1768" y="11492"/>
                    <a:pt x="1519" y="11491"/>
                    <a:pt x="1271" y="11491"/>
                  </a:cubicBezTo>
                  <a:cubicBezTo>
                    <a:pt x="1085" y="11491"/>
                    <a:pt x="898" y="11492"/>
                    <a:pt x="712" y="11493"/>
                  </a:cubicBezTo>
                  <a:cubicBezTo>
                    <a:pt x="264" y="11499"/>
                    <a:pt x="3" y="11765"/>
                    <a:pt x="1" y="12211"/>
                  </a:cubicBezTo>
                  <a:cubicBezTo>
                    <a:pt x="1" y="12704"/>
                    <a:pt x="0" y="13197"/>
                    <a:pt x="1" y="13690"/>
                  </a:cubicBezTo>
                  <a:cubicBezTo>
                    <a:pt x="4" y="14381"/>
                    <a:pt x="466" y="14842"/>
                    <a:pt x="1158" y="14842"/>
                  </a:cubicBezTo>
                  <a:lnTo>
                    <a:pt x="11129" y="14842"/>
                  </a:lnTo>
                  <a:cubicBezTo>
                    <a:pt x="11206" y="14842"/>
                    <a:pt x="11285" y="14841"/>
                    <a:pt x="11360" y="14827"/>
                  </a:cubicBezTo>
                  <a:cubicBezTo>
                    <a:pt x="11927" y="14728"/>
                    <a:pt x="12283" y="14290"/>
                    <a:pt x="12285" y="13688"/>
                  </a:cubicBezTo>
                  <a:cubicBezTo>
                    <a:pt x="12285" y="11273"/>
                    <a:pt x="12285" y="8858"/>
                    <a:pt x="12285" y="6442"/>
                  </a:cubicBezTo>
                  <a:cubicBezTo>
                    <a:pt x="12285" y="6409"/>
                    <a:pt x="12286" y="6375"/>
                    <a:pt x="12282" y="6341"/>
                  </a:cubicBezTo>
                  <a:cubicBezTo>
                    <a:pt x="12266" y="6215"/>
                    <a:pt x="12181" y="6133"/>
                    <a:pt x="12067" y="6133"/>
                  </a:cubicBezTo>
                  <a:cubicBezTo>
                    <a:pt x="12066" y="6133"/>
                    <a:pt x="12065" y="6133"/>
                    <a:pt x="12064" y="6133"/>
                  </a:cubicBezTo>
                  <a:cubicBezTo>
                    <a:pt x="11940" y="6133"/>
                    <a:pt x="11857" y="6220"/>
                    <a:pt x="11850" y="6358"/>
                  </a:cubicBezTo>
                  <a:cubicBezTo>
                    <a:pt x="11849" y="6407"/>
                    <a:pt x="11850" y="6455"/>
                    <a:pt x="11850" y="6503"/>
                  </a:cubicBezTo>
                  <a:cubicBezTo>
                    <a:pt x="11850" y="8894"/>
                    <a:pt x="11850" y="11285"/>
                    <a:pt x="11850" y="13676"/>
                  </a:cubicBezTo>
                  <a:cubicBezTo>
                    <a:pt x="11849" y="14141"/>
                    <a:pt x="11585" y="14408"/>
                    <a:pt x="11125" y="14408"/>
                  </a:cubicBezTo>
                  <a:lnTo>
                    <a:pt x="2574" y="14408"/>
                  </a:lnTo>
                  <a:cubicBezTo>
                    <a:pt x="2530" y="14408"/>
                    <a:pt x="2484" y="14402"/>
                    <a:pt x="2420" y="14399"/>
                  </a:cubicBezTo>
                  <a:cubicBezTo>
                    <a:pt x="2577" y="14163"/>
                    <a:pt x="2631" y="13921"/>
                    <a:pt x="2631" y="13659"/>
                  </a:cubicBezTo>
                  <a:cubicBezTo>
                    <a:pt x="2630" y="9499"/>
                    <a:pt x="2630" y="5340"/>
                    <a:pt x="2631" y="1182"/>
                  </a:cubicBezTo>
                  <a:cubicBezTo>
                    <a:pt x="2631" y="940"/>
                    <a:pt x="2588" y="712"/>
                    <a:pt x="2457" y="504"/>
                  </a:cubicBezTo>
                  <a:cubicBezTo>
                    <a:pt x="2447" y="487"/>
                    <a:pt x="2446" y="464"/>
                    <a:pt x="2437" y="435"/>
                  </a:cubicBezTo>
                  <a:lnTo>
                    <a:pt x="11085" y="435"/>
                  </a:lnTo>
                  <a:cubicBezTo>
                    <a:pt x="11599" y="435"/>
                    <a:pt x="11850" y="686"/>
                    <a:pt x="11850" y="1200"/>
                  </a:cubicBezTo>
                  <a:cubicBezTo>
                    <a:pt x="11850" y="2582"/>
                    <a:pt x="11850" y="3964"/>
                    <a:pt x="11850" y="5345"/>
                  </a:cubicBezTo>
                  <a:cubicBezTo>
                    <a:pt x="11850" y="5516"/>
                    <a:pt x="11928" y="5616"/>
                    <a:pt x="12061" y="5619"/>
                  </a:cubicBezTo>
                  <a:cubicBezTo>
                    <a:pt x="12063" y="5619"/>
                    <a:pt x="12064" y="5619"/>
                    <a:pt x="12066" y="5619"/>
                  </a:cubicBezTo>
                  <a:cubicBezTo>
                    <a:pt x="12196" y="5619"/>
                    <a:pt x="12283" y="5516"/>
                    <a:pt x="12283" y="5353"/>
                  </a:cubicBezTo>
                  <a:cubicBezTo>
                    <a:pt x="12285" y="3932"/>
                    <a:pt x="12289" y="2512"/>
                    <a:pt x="12282" y="1092"/>
                  </a:cubicBezTo>
                  <a:cubicBezTo>
                    <a:pt x="12279" y="632"/>
                    <a:pt x="12051" y="294"/>
                    <a:pt x="11632" y="95"/>
                  </a:cubicBezTo>
                  <a:cubicBezTo>
                    <a:pt x="11547" y="54"/>
                    <a:pt x="11451" y="32"/>
                    <a:pt x="113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2" name="Google Shape;392;p41"/>
            <p:cNvCxnSpPr/>
            <p:nvPr/>
          </p:nvCxnSpPr>
          <p:spPr>
            <a:xfrm>
              <a:off x="1772255" y="2231521"/>
              <a:ext cx="438600" cy="0"/>
            </a:xfrm>
            <a:prstGeom prst="straightConnector1">
              <a:avLst/>
            </a:prstGeom>
            <a:noFill/>
            <a:ln cap="flat" cmpd="sng" w="28575">
              <a:solidFill>
                <a:schemeClr val="dk2"/>
              </a:solidFill>
              <a:prstDash val="solid"/>
              <a:round/>
              <a:headEnd len="med" w="med" type="none"/>
              <a:tailEnd len="med" w="med" type="none"/>
            </a:ln>
          </p:spPr>
        </p:cxnSp>
      </p:grpSp>
      <p:sp>
        <p:nvSpPr>
          <p:cNvPr id="393" name="Google Shape;393;p41"/>
          <p:cNvSpPr/>
          <p:nvPr/>
        </p:nvSpPr>
        <p:spPr>
          <a:xfrm>
            <a:off x="4280825" y="1816914"/>
            <a:ext cx="728400" cy="338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1"/>
          <p:cNvSpPr/>
          <p:nvPr/>
        </p:nvSpPr>
        <p:spPr>
          <a:xfrm>
            <a:off x="6191215" y="2653569"/>
            <a:ext cx="364200" cy="6765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42"/>
          <p:cNvSpPr txBox="1"/>
          <p:nvPr>
            <p:ph type="title"/>
          </p:nvPr>
        </p:nvSpPr>
        <p:spPr>
          <a:xfrm>
            <a:off x="713250" y="338321"/>
            <a:ext cx="77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Quality</a:t>
            </a:r>
            <a:endParaRPr/>
          </a:p>
        </p:txBody>
      </p:sp>
      <p:sp>
        <p:nvSpPr>
          <p:cNvPr id="400" name="Google Shape;400;p42"/>
          <p:cNvSpPr txBox="1"/>
          <p:nvPr>
            <p:ph idx="1" type="subTitle"/>
          </p:nvPr>
        </p:nvSpPr>
        <p:spPr>
          <a:xfrm>
            <a:off x="713251" y="1183845"/>
            <a:ext cx="20460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Accuracy:</a:t>
            </a:r>
            <a:endParaRPr sz="1400"/>
          </a:p>
        </p:txBody>
      </p:sp>
      <p:sp>
        <p:nvSpPr>
          <p:cNvPr id="401" name="Google Shape;401;p42"/>
          <p:cNvSpPr txBox="1"/>
          <p:nvPr>
            <p:ph idx="2" type="subTitle"/>
          </p:nvPr>
        </p:nvSpPr>
        <p:spPr>
          <a:xfrm>
            <a:off x="713250" y="1562325"/>
            <a:ext cx="3527400" cy="54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from U.S. Department of Energy, to assure the accuracy.</a:t>
            </a:r>
            <a:endParaRPr sz="1200">
              <a:latin typeface="Montserrat"/>
              <a:ea typeface="Montserrat"/>
              <a:cs typeface="Montserrat"/>
              <a:sym typeface="Montserrat"/>
            </a:endParaRPr>
          </a:p>
        </p:txBody>
      </p:sp>
      <p:sp>
        <p:nvSpPr>
          <p:cNvPr id="402" name="Google Shape;402;p42"/>
          <p:cNvSpPr txBox="1"/>
          <p:nvPr>
            <p:ph idx="3" type="subTitle"/>
          </p:nvPr>
        </p:nvSpPr>
        <p:spPr>
          <a:xfrm>
            <a:off x="4738814" y="1183845"/>
            <a:ext cx="20460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Completeness:</a:t>
            </a:r>
            <a:endParaRPr sz="1400"/>
          </a:p>
        </p:txBody>
      </p:sp>
      <p:sp>
        <p:nvSpPr>
          <p:cNvPr id="403" name="Google Shape;403;p42"/>
          <p:cNvSpPr txBox="1"/>
          <p:nvPr>
            <p:ph idx="4" type="subTitle"/>
          </p:nvPr>
        </p:nvSpPr>
        <p:spPr>
          <a:xfrm>
            <a:off x="4738825" y="1537300"/>
            <a:ext cx="3067800" cy="54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Variables ie. zip, address etc. meet our </a:t>
            </a:r>
            <a:r>
              <a:rPr lang="en"/>
              <a:t>expectation.</a:t>
            </a:r>
            <a:endParaRPr/>
          </a:p>
        </p:txBody>
      </p:sp>
      <p:sp>
        <p:nvSpPr>
          <p:cNvPr id="404" name="Google Shape;404;p42"/>
          <p:cNvSpPr txBox="1"/>
          <p:nvPr>
            <p:ph idx="5" type="subTitle"/>
          </p:nvPr>
        </p:nvSpPr>
        <p:spPr>
          <a:xfrm>
            <a:off x="713244" y="2124398"/>
            <a:ext cx="20460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Consistency:</a:t>
            </a:r>
            <a:endParaRPr sz="1400"/>
          </a:p>
        </p:txBody>
      </p:sp>
      <p:sp>
        <p:nvSpPr>
          <p:cNvPr id="405" name="Google Shape;405;p42"/>
          <p:cNvSpPr txBox="1"/>
          <p:nvPr>
            <p:ph idx="6" type="subTitle"/>
          </p:nvPr>
        </p:nvSpPr>
        <p:spPr>
          <a:xfrm>
            <a:off x="713253" y="3512450"/>
            <a:ext cx="3298800" cy="54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t>
            </a:r>
            <a:r>
              <a:rPr lang="en"/>
              <a:t>overnment source, API or excel format, can be used in JSON</a:t>
            </a:r>
            <a:endParaRPr/>
          </a:p>
        </p:txBody>
      </p:sp>
      <p:sp>
        <p:nvSpPr>
          <p:cNvPr id="406" name="Google Shape;406;p42"/>
          <p:cNvSpPr txBox="1"/>
          <p:nvPr>
            <p:ph idx="7" type="subTitle"/>
          </p:nvPr>
        </p:nvSpPr>
        <p:spPr>
          <a:xfrm>
            <a:off x="4738814" y="2089436"/>
            <a:ext cx="20460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Timeliness:</a:t>
            </a:r>
            <a:endParaRPr sz="1400"/>
          </a:p>
        </p:txBody>
      </p:sp>
      <p:sp>
        <p:nvSpPr>
          <p:cNvPr id="407" name="Google Shape;407;p42"/>
          <p:cNvSpPr txBox="1"/>
          <p:nvPr>
            <p:ph idx="8" type="subTitle"/>
          </p:nvPr>
        </p:nvSpPr>
        <p:spPr>
          <a:xfrm>
            <a:off x="4738825" y="2508400"/>
            <a:ext cx="3527400" cy="54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that created on March 28, 2016 till now.</a:t>
            </a:r>
            <a:endParaRPr/>
          </a:p>
          <a:p>
            <a:pPr indent="0" lvl="0" marL="0" rtl="0" algn="l">
              <a:spcBef>
                <a:spcPts val="0"/>
              </a:spcBef>
              <a:spcAft>
                <a:spcPts val="0"/>
              </a:spcAft>
              <a:buNone/>
            </a:pPr>
            <a:r>
              <a:t/>
            </a:r>
            <a:endParaRPr/>
          </a:p>
        </p:txBody>
      </p:sp>
      <p:sp>
        <p:nvSpPr>
          <p:cNvPr id="408" name="Google Shape;408;p42"/>
          <p:cNvSpPr txBox="1"/>
          <p:nvPr>
            <p:ph idx="5" type="subTitle"/>
          </p:nvPr>
        </p:nvSpPr>
        <p:spPr>
          <a:xfrm>
            <a:off x="713244" y="3110973"/>
            <a:ext cx="20460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Validity:</a:t>
            </a:r>
            <a:endParaRPr sz="1400"/>
          </a:p>
        </p:txBody>
      </p:sp>
      <p:sp>
        <p:nvSpPr>
          <p:cNvPr id="409" name="Google Shape;409;p42"/>
          <p:cNvSpPr txBox="1"/>
          <p:nvPr>
            <p:ph idx="8" type="subTitle"/>
          </p:nvPr>
        </p:nvSpPr>
        <p:spPr>
          <a:xfrm>
            <a:off x="4738825" y="3102125"/>
            <a:ext cx="20460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Montserrat"/>
                <a:ea typeface="Montserrat"/>
                <a:cs typeface="Montserrat"/>
                <a:sym typeface="Montserrat"/>
              </a:rPr>
              <a:t> Licensing:</a:t>
            </a:r>
            <a:endParaRPr/>
          </a:p>
        </p:txBody>
      </p:sp>
      <p:sp>
        <p:nvSpPr>
          <p:cNvPr id="410" name="Google Shape;410;p42"/>
          <p:cNvSpPr txBox="1"/>
          <p:nvPr>
            <p:ph idx="6" type="subTitle"/>
          </p:nvPr>
        </p:nvSpPr>
        <p:spPr>
          <a:xfrm>
            <a:off x="713254" y="2525900"/>
            <a:ext cx="3651000" cy="54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data keep the same format after each time of API </a:t>
            </a:r>
            <a:r>
              <a:rPr lang="en"/>
              <a:t>update</a:t>
            </a:r>
            <a:r>
              <a:rPr lang="en"/>
              <a:t>. </a:t>
            </a:r>
            <a:endParaRPr/>
          </a:p>
        </p:txBody>
      </p:sp>
      <p:sp>
        <p:nvSpPr>
          <p:cNvPr id="411" name="Google Shape;411;p42"/>
          <p:cNvSpPr txBox="1"/>
          <p:nvPr>
            <p:ph idx="6" type="subTitle"/>
          </p:nvPr>
        </p:nvSpPr>
        <p:spPr>
          <a:xfrm>
            <a:off x="4738819" y="3512253"/>
            <a:ext cx="2046000" cy="54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Opendata</a:t>
            </a:r>
            <a:endParaRPr/>
          </a:p>
        </p:txBody>
      </p:sp>
      <p:grpSp>
        <p:nvGrpSpPr>
          <p:cNvPr id="412" name="Google Shape;412;p42"/>
          <p:cNvGrpSpPr/>
          <p:nvPr/>
        </p:nvGrpSpPr>
        <p:grpSpPr>
          <a:xfrm>
            <a:off x="338543" y="1217607"/>
            <a:ext cx="374696" cy="344706"/>
            <a:chOff x="1772255" y="1693170"/>
            <a:chExt cx="438600" cy="538350"/>
          </a:xfrm>
        </p:grpSpPr>
        <p:sp>
          <p:nvSpPr>
            <p:cNvPr id="413" name="Google Shape;413;p42"/>
            <p:cNvSpPr/>
            <p:nvPr/>
          </p:nvSpPr>
          <p:spPr>
            <a:xfrm>
              <a:off x="1807020" y="1693170"/>
              <a:ext cx="369069" cy="445810"/>
            </a:xfrm>
            <a:custGeom>
              <a:rect b="b" l="l" r="r" t="t"/>
              <a:pathLst>
                <a:path extrusionOk="0" h="14843" w="12289">
                  <a:moveTo>
                    <a:pt x="4182" y="1359"/>
                  </a:moveTo>
                  <a:cubicBezTo>
                    <a:pt x="4068" y="1359"/>
                    <a:pt x="3953" y="1359"/>
                    <a:pt x="3839" y="1360"/>
                  </a:cubicBezTo>
                  <a:cubicBezTo>
                    <a:pt x="3675" y="1361"/>
                    <a:pt x="3584" y="1438"/>
                    <a:pt x="3581" y="1569"/>
                  </a:cubicBezTo>
                  <a:cubicBezTo>
                    <a:pt x="3577" y="1706"/>
                    <a:pt x="3674" y="1793"/>
                    <a:pt x="3840" y="1794"/>
                  </a:cubicBezTo>
                  <a:cubicBezTo>
                    <a:pt x="4180" y="1795"/>
                    <a:pt x="4520" y="1795"/>
                    <a:pt x="4860" y="1795"/>
                  </a:cubicBezTo>
                  <a:cubicBezTo>
                    <a:pt x="5200" y="1795"/>
                    <a:pt x="5540" y="1795"/>
                    <a:pt x="5880" y="1794"/>
                  </a:cubicBezTo>
                  <a:cubicBezTo>
                    <a:pt x="6044" y="1794"/>
                    <a:pt x="6145" y="1702"/>
                    <a:pt x="6141" y="1568"/>
                  </a:cubicBezTo>
                  <a:cubicBezTo>
                    <a:pt x="6137" y="1441"/>
                    <a:pt x="6040" y="1361"/>
                    <a:pt x="5879" y="1360"/>
                  </a:cubicBezTo>
                  <a:cubicBezTo>
                    <a:pt x="5766" y="1359"/>
                    <a:pt x="5654" y="1359"/>
                    <a:pt x="5541" y="1359"/>
                  </a:cubicBezTo>
                  <a:cubicBezTo>
                    <a:pt x="5316" y="1359"/>
                    <a:pt x="5091" y="1360"/>
                    <a:pt x="4866" y="1360"/>
                  </a:cubicBezTo>
                  <a:cubicBezTo>
                    <a:pt x="4638" y="1360"/>
                    <a:pt x="4410" y="1359"/>
                    <a:pt x="4182" y="1359"/>
                  </a:cubicBezTo>
                  <a:close/>
                  <a:moveTo>
                    <a:pt x="4079" y="2446"/>
                  </a:moveTo>
                  <a:cubicBezTo>
                    <a:pt x="3973" y="2446"/>
                    <a:pt x="3867" y="2449"/>
                    <a:pt x="3762" y="2455"/>
                  </a:cubicBezTo>
                  <a:cubicBezTo>
                    <a:pt x="3641" y="2462"/>
                    <a:pt x="3575" y="2553"/>
                    <a:pt x="3583" y="2676"/>
                  </a:cubicBezTo>
                  <a:cubicBezTo>
                    <a:pt x="3590" y="2800"/>
                    <a:pt x="3662" y="2871"/>
                    <a:pt x="3786" y="2877"/>
                  </a:cubicBezTo>
                  <a:cubicBezTo>
                    <a:pt x="3825" y="2879"/>
                    <a:pt x="3863" y="2880"/>
                    <a:pt x="3902" y="2880"/>
                  </a:cubicBezTo>
                  <a:cubicBezTo>
                    <a:pt x="3960" y="2880"/>
                    <a:pt x="4017" y="2878"/>
                    <a:pt x="4075" y="2878"/>
                  </a:cubicBezTo>
                  <a:cubicBezTo>
                    <a:pt x="4136" y="2878"/>
                    <a:pt x="4197" y="2880"/>
                    <a:pt x="4257" y="2880"/>
                  </a:cubicBezTo>
                  <a:cubicBezTo>
                    <a:pt x="4297" y="2880"/>
                    <a:pt x="4338" y="2879"/>
                    <a:pt x="4377" y="2877"/>
                  </a:cubicBezTo>
                  <a:cubicBezTo>
                    <a:pt x="4500" y="2868"/>
                    <a:pt x="4573" y="2797"/>
                    <a:pt x="4578" y="2673"/>
                  </a:cubicBezTo>
                  <a:cubicBezTo>
                    <a:pt x="4584" y="2549"/>
                    <a:pt x="4517" y="2462"/>
                    <a:pt x="4396" y="2455"/>
                  </a:cubicBezTo>
                  <a:cubicBezTo>
                    <a:pt x="4290" y="2449"/>
                    <a:pt x="4185" y="2446"/>
                    <a:pt x="4079" y="2446"/>
                  </a:cubicBezTo>
                  <a:close/>
                  <a:moveTo>
                    <a:pt x="1339" y="435"/>
                  </a:moveTo>
                  <a:cubicBezTo>
                    <a:pt x="1402" y="435"/>
                    <a:pt x="1464" y="435"/>
                    <a:pt x="1527" y="437"/>
                  </a:cubicBezTo>
                  <a:cubicBezTo>
                    <a:pt x="1896" y="441"/>
                    <a:pt x="2181" y="696"/>
                    <a:pt x="2189" y="1065"/>
                  </a:cubicBezTo>
                  <a:cubicBezTo>
                    <a:pt x="2204" y="1672"/>
                    <a:pt x="2194" y="2280"/>
                    <a:pt x="2194" y="2917"/>
                  </a:cubicBezTo>
                  <a:lnTo>
                    <a:pt x="1836" y="2917"/>
                  </a:lnTo>
                  <a:cubicBezTo>
                    <a:pt x="1474" y="2917"/>
                    <a:pt x="1113" y="2917"/>
                    <a:pt x="751" y="2915"/>
                  </a:cubicBezTo>
                  <a:cubicBezTo>
                    <a:pt x="506" y="2915"/>
                    <a:pt x="437" y="2847"/>
                    <a:pt x="437" y="2608"/>
                  </a:cubicBezTo>
                  <a:cubicBezTo>
                    <a:pt x="436" y="2120"/>
                    <a:pt x="436" y="1633"/>
                    <a:pt x="437" y="1146"/>
                  </a:cubicBezTo>
                  <a:cubicBezTo>
                    <a:pt x="439" y="705"/>
                    <a:pt x="708" y="437"/>
                    <a:pt x="1151" y="435"/>
                  </a:cubicBezTo>
                  <a:cubicBezTo>
                    <a:pt x="1214" y="435"/>
                    <a:pt x="1276" y="435"/>
                    <a:pt x="1339" y="435"/>
                  </a:cubicBezTo>
                  <a:close/>
                  <a:moveTo>
                    <a:pt x="3879" y="3181"/>
                  </a:moveTo>
                  <a:cubicBezTo>
                    <a:pt x="3845" y="3181"/>
                    <a:pt x="3811" y="3181"/>
                    <a:pt x="3778" y="3183"/>
                  </a:cubicBezTo>
                  <a:cubicBezTo>
                    <a:pt x="3661" y="3190"/>
                    <a:pt x="3591" y="3260"/>
                    <a:pt x="3583" y="3377"/>
                  </a:cubicBezTo>
                  <a:cubicBezTo>
                    <a:pt x="3574" y="3498"/>
                    <a:pt x="3634" y="3593"/>
                    <a:pt x="3756" y="3602"/>
                  </a:cubicBezTo>
                  <a:cubicBezTo>
                    <a:pt x="3864" y="3608"/>
                    <a:pt x="3972" y="3612"/>
                    <a:pt x="4080" y="3612"/>
                  </a:cubicBezTo>
                  <a:cubicBezTo>
                    <a:pt x="4188" y="3612"/>
                    <a:pt x="4295" y="3608"/>
                    <a:pt x="4403" y="3602"/>
                  </a:cubicBezTo>
                  <a:cubicBezTo>
                    <a:pt x="4524" y="3595"/>
                    <a:pt x="4587" y="3501"/>
                    <a:pt x="4578" y="3378"/>
                  </a:cubicBezTo>
                  <a:cubicBezTo>
                    <a:pt x="4570" y="3261"/>
                    <a:pt x="4500" y="3192"/>
                    <a:pt x="4383" y="3185"/>
                  </a:cubicBezTo>
                  <a:cubicBezTo>
                    <a:pt x="4345" y="3182"/>
                    <a:pt x="4306" y="3181"/>
                    <a:pt x="4267" y="3181"/>
                  </a:cubicBezTo>
                  <a:cubicBezTo>
                    <a:pt x="4206" y="3181"/>
                    <a:pt x="4143" y="3183"/>
                    <a:pt x="4081" y="3183"/>
                  </a:cubicBezTo>
                  <a:cubicBezTo>
                    <a:pt x="4014" y="3183"/>
                    <a:pt x="3946" y="3181"/>
                    <a:pt x="3879" y="3181"/>
                  </a:cubicBezTo>
                  <a:close/>
                  <a:moveTo>
                    <a:pt x="9278" y="2373"/>
                  </a:moveTo>
                  <a:cubicBezTo>
                    <a:pt x="9230" y="2373"/>
                    <a:pt x="9182" y="2390"/>
                    <a:pt x="9141" y="2425"/>
                  </a:cubicBezTo>
                  <a:cubicBezTo>
                    <a:pt x="8936" y="2600"/>
                    <a:pt x="8733" y="2777"/>
                    <a:pt x="8538" y="2965"/>
                  </a:cubicBezTo>
                  <a:cubicBezTo>
                    <a:pt x="8407" y="3091"/>
                    <a:pt x="8460" y="3273"/>
                    <a:pt x="8632" y="3331"/>
                  </a:cubicBezTo>
                  <a:cubicBezTo>
                    <a:pt x="8684" y="3348"/>
                    <a:pt x="8735" y="3361"/>
                    <a:pt x="8803" y="3381"/>
                  </a:cubicBezTo>
                  <a:cubicBezTo>
                    <a:pt x="8743" y="3437"/>
                    <a:pt x="8701" y="3475"/>
                    <a:pt x="8659" y="3514"/>
                  </a:cubicBezTo>
                  <a:cubicBezTo>
                    <a:pt x="8612" y="3556"/>
                    <a:pt x="8564" y="3595"/>
                    <a:pt x="8521" y="3640"/>
                  </a:cubicBezTo>
                  <a:cubicBezTo>
                    <a:pt x="8437" y="3730"/>
                    <a:pt x="8433" y="3858"/>
                    <a:pt x="8508" y="3941"/>
                  </a:cubicBezTo>
                  <a:cubicBezTo>
                    <a:pt x="8550" y="3987"/>
                    <a:pt x="8608" y="4012"/>
                    <a:pt x="8668" y="4012"/>
                  </a:cubicBezTo>
                  <a:cubicBezTo>
                    <a:pt x="8716" y="4012"/>
                    <a:pt x="8766" y="3995"/>
                    <a:pt x="8807" y="3959"/>
                  </a:cubicBezTo>
                  <a:cubicBezTo>
                    <a:pt x="9010" y="3787"/>
                    <a:pt x="9208" y="3612"/>
                    <a:pt x="9400" y="3428"/>
                  </a:cubicBezTo>
                  <a:cubicBezTo>
                    <a:pt x="9537" y="3297"/>
                    <a:pt x="9488" y="3118"/>
                    <a:pt x="9307" y="3055"/>
                  </a:cubicBezTo>
                  <a:cubicBezTo>
                    <a:pt x="9259" y="3038"/>
                    <a:pt x="9211" y="3025"/>
                    <a:pt x="9144" y="3006"/>
                  </a:cubicBezTo>
                  <a:cubicBezTo>
                    <a:pt x="9246" y="2911"/>
                    <a:pt x="9337" y="2834"/>
                    <a:pt x="9421" y="2750"/>
                  </a:cubicBezTo>
                  <a:cubicBezTo>
                    <a:pt x="9511" y="2659"/>
                    <a:pt x="9514" y="2536"/>
                    <a:pt x="9440" y="2450"/>
                  </a:cubicBezTo>
                  <a:cubicBezTo>
                    <a:pt x="9397" y="2401"/>
                    <a:pt x="9338" y="2373"/>
                    <a:pt x="9278" y="2373"/>
                  </a:cubicBezTo>
                  <a:close/>
                  <a:moveTo>
                    <a:pt x="6854" y="4005"/>
                  </a:moveTo>
                  <a:cubicBezTo>
                    <a:pt x="6923" y="4005"/>
                    <a:pt x="6989" y="4009"/>
                    <a:pt x="7053" y="4026"/>
                  </a:cubicBezTo>
                  <a:cubicBezTo>
                    <a:pt x="7142" y="4051"/>
                    <a:pt x="7201" y="4190"/>
                    <a:pt x="7293" y="4303"/>
                  </a:cubicBezTo>
                  <a:lnTo>
                    <a:pt x="6501" y="4303"/>
                  </a:lnTo>
                  <a:cubicBezTo>
                    <a:pt x="6518" y="4206"/>
                    <a:pt x="6533" y="4119"/>
                    <a:pt x="6550" y="4015"/>
                  </a:cubicBezTo>
                  <a:cubicBezTo>
                    <a:pt x="6652" y="4015"/>
                    <a:pt x="6755" y="4005"/>
                    <a:pt x="6854" y="4005"/>
                  </a:cubicBezTo>
                  <a:close/>
                  <a:moveTo>
                    <a:pt x="8972" y="1598"/>
                  </a:moveTo>
                  <a:cubicBezTo>
                    <a:pt x="9847" y="1598"/>
                    <a:pt x="10567" y="2315"/>
                    <a:pt x="10568" y="3192"/>
                  </a:cubicBezTo>
                  <a:cubicBezTo>
                    <a:pt x="10571" y="4068"/>
                    <a:pt x="9853" y="4786"/>
                    <a:pt x="8976" y="4787"/>
                  </a:cubicBezTo>
                  <a:cubicBezTo>
                    <a:pt x="8092" y="4787"/>
                    <a:pt x="7382" y="4078"/>
                    <a:pt x="7380" y="3196"/>
                  </a:cubicBezTo>
                  <a:cubicBezTo>
                    <a:pt x="7379" y="2317"/>
                    <a:pt x="8092" y="1599"/>
                    <a:pt x="8970" y="1598"/>
                  </a:cubicBezTo>
                  <a:cubicBezTo>
                    <a:pt x="8971" y="1598"/>
                    <a:pt x="8972" y="1598"/>
                    <a:pt x="8972" y="1598"/>
                  </a:cubicBezTo>
                  <a:close/>
                  <a:moveTo>
                    <a:pt x="10365" y="5814"/>
                  </a:moveTo>
                  <a:cubicBezTo>
                    <a:pt x="10418" y="5814"/>
                    <a:pt x="10470" y="5816"/>
                    <a:pt x="10521" y="5823"/>
                  </a:cubicBezTo>
                  <a:cubicBezTo>
                    <a:pt x="10565" y="5828"/>
                    <a:pt x="10601" y="5895"/>
                    <a:pt x="10641" y="5934"/>
                  </a:cubicBezTo>
                  <a:cubicBezTo>
                    <a:pt x="10601" y="5974"/>
                    <a:pt x="10565" y="6035"/>
                    <a:pt x="10518" y="6046"/>
                  </a:cubicBezTo>
                  <a:cubicBezTo>
                    <a:pt x="10507" y="6049"/>
                    <a:pt x="10495" y="6050"/>
                    <a:pt x="10482" y="6050"/>
                  </a:cubicBezTo>
                  <a:cubicBezTo>
                    <a:pt x="10361" y="6050"/>
                    <a:pt x="10188" y="5927"/>
                    <a:pt x="10162" y="5817"/>
                  </a:cubicBezTo>
                  <a:cubicBezTo>
                    <a:pt x="10231" y="5817"/>
                    <a:pt x="10298" y="5814"/>
                    <a:pt x="10365" y="5814"/>
                  </a:cubicBezTo>
                  <a:close/>
                  <a:moveTo>
                    <a:pt x="4218" y="5818"/>
                  </a:moveTo>
                  <a:cubicBezTo>
                    <a:pt x="4286" y="5818"/>
                    <a:pt x="4355" y="5820"/>
                    <a:pt x="4424" y="5820"/>
                  </a:cubicBezTo>
                  <a:cubicBezTo>
                    <a:pt x="4383" y="5940"/>
                    <a:pt x="4208" y="6051"/>
                    <a:pt x="4086" y="6051"/>
                  </a:cubicBezTo>
                  <a:cubicBezTo>
                    <a:pt x="4064" y="6051"/>
                    <a:pt x="4044" y="6048"/>
                    <a:pt x="4027" y="6041"/>
                  </a:cubicBezTo>
                  <a:cubicBezTo>
                    <a:pt x="3989" y="6023"/>
                    <a:pt x="3943" y="5965"/>
                    <a:pt x="3944" y="5928"/>
                  </a:cubicBezTo>
                  <a:cubicBezTo>
                    <a:pt x="3946" y="5891"/>
                    <a:pt x="4000" y="5828"/>
                    <a:pt x="4036" y="5825"/>
                  </a:cubicBezTo>
                  <a:cubicBezTo>
                    <a:pt x="4096" y="5819"/>
                    <a:pt x="4156" y="5818"/>
                    <a:pt x="4218" y="5818"/>
                  </a:cubicBezTo>
                  <a:close/>
                  <a:moveTo>
                    <a:pt x="6678" y="4745"/>
                  </a:moveTo>
                  <a:cubicBezTo>
                    <a:pt x="6983" y="4745"/>
                    <a:pt x="7288" y="4747"/>
                    <a:pt x="7594" y="4749"/>
                  </a:cubicBezTo>
                  <a:cubicBezTo>
                    <a:pt x="7642" y="4749"/>
                    <a:pt x="7698" y="4773"/>
                    <a:pt x="7736" y="4803"/>
                  </a:cubicBezTo>
                  <a:cubicBezTo>
                    <a:pt x="8108" y="5080"/>
                    <a:pt x="8513" y="5221"/>
                    <a:pt x="8951" y="5221"/>
                  </a:cubicBezTo>
                  <a:cubicBezTo>
                    <a:pt x="9072" y="5221"/>
                    <a:pt x="9195" y="5210"/>
                    <a:pt x="9320" y="5189"/>
                  </a:cubicBezTo>
                  <a:cubicBezTo>
                    <a:pt x="9340" y="5185"/>
                    <a:pt x="9358" y="5184"/>
                    <a:pt x="9374" y="5184"/>
                  </a:cubicBezTo>
                  <a:cubicBezTo>
                    <a:pt x="9441" y="5184"/>
                    <a:pt x="9480" y="5214"/>
                    <a:pt x="9505" y="5290"/>
                  </a:cubicBezTo>
                  <a:cubicBezTo>
                    <a:pt x="9562" y="5458"/>
                    <a:pt x="9622" y="5625"/>
                    <a:pt x="9686" y="5813"/>
                  </a:cubicBezTo>
                  <a:cubicBezTo>
                    <a:pt x="9621" y="5815"/>
                    <a:pt x="9571" y="5820"/>
                    <a:pt x="9521" y="5820"/>
                  </a:cubicBezTo>
                  <a:cubicBezTo>
                    <a:pt x="8666" y="5821"/>
                    <a:pt x="7810" y="5821"/>
                    <a:pt x="6956" y="5821"/>
                  </a:cubicBezTo>
                  <a:cubicBezTo>
                    <a:pt x="6936" y="5821"/>
                    <a:pt x="6917" y="5821"/>
                    <a:pt x="6898" y="5821"/>
                  </a:cubicBezTo>
                  <a:cubicBezTo>
                    <a:pt x="6869" y="5821"/>
                    <a:pt x="6840" y="5821"/>
                    <a:pt x="6812" y="5824"/>
                  </a:cubicBezTo>
                  <a:cubicBezTo>
                    <a:pt x="6692" y="5834"/>
                    <a:pt x="6625" y="5908"/>
                    <a:pt x="6615" y="6021"/>
                  </a:cubicBezTo>
                  <a:cubicBezTo>
                    <a:pt x="6607" y="6135"/>
                    <a:pt x="6668" y="6216"/>
                    <a:pt x="6782" y="6243"/>
                  </a:cubicBezTo>
                  <a:cubicBezTo>
                    <a:pt x="6824" y="6253"/>
                    <a:pt x="6868" y="6254"/>
                    <a:pt x="6911" y="6254"/>
                  </a:cubicBezTo>
                  <a:cubicBezTo>
                    <a:pt x="6921" y="6254"/>
                    <a:pt x="6930" y="6254"/>
                    <a:pt x="6940" y="6254"/>
                  </a:cubicBezTo>
                  <a:cubicBezTo>
                    <a:pt x="7752" y="6256"/>
                    <a:pt x="8564" y="6256"/>
                    <a:pt x="9374" y="6256"/>
                  </a:cubicBezTo>
                  <a:lnTo>
                    <a:pt x="9530" y="6256"/>
                  </a:lnTo>
                  <a:cubicBezTo>
                    <a:pt x="9532" y="6270"/>
                    <a:pt x="9535" y="6284"/>
                    <a:pt x="9537" y="6298"/>
                  </a:cubicBezTo>
                  <a:cubicBezTo>
                    <a:pt x="9278" y="6357"/>
                    <a:pt x="9020" y="6459"/>
                    <a:pt x="8759" y="6465"/>
                  </a:cubicBezTo>
                  <a:cubicBezTo>
                    <a:pt x="8280" y="6475"/>
                    <a:pt x="7801" y="6479"/>
                    <a:pt x="7322" y="6479"/>
                  </a:cubicBezTo>
                  <a:cubicBezTo>
                    <a:pt x="6826" y="6479"/>
                    <a:pt x="6329" y="6474"/>
                    <a:pt x="5832" y="6465"/>
                  </a:cubicBezTo>
                  <a:cubicBezTo>
                    <a:pt x="5570" y="6459"/>
                    <a:pt x="5309" y="6358"/>
                    <a:pt x="5048" y="6301"/>
                  </a:cubicBezTo>
                  <a:cubicBezTo>
                    <a:pt x="5050" y="6286"/>
                    <a:pt x="5051" y="6270"/>
                    <a:pt x="5053" y="6256"/>
                  </a:cubicBezTo>
                  <a:lnTo>
                    <a:pt x="5691" y="6256"/>
                  </a:lnTo>
                  <a:cubicBezTo>
                    <a:pt x="5722" y="6256"/>
                    <a:pt x="5753" y="6256"/>
                    <a:pt x="5785" y="6256"/>
                  </a:cubicBezTo>
                  <a:cubicBezTo>
                    <a:pt x="5816" y="6256"/>
                    <a:pt x="5847" y="6256"/>
                    <a:pt x="5879" y="6253"/>
                  </a:cubicBezTo>
                  <a:cubicBezTo>
                    <a:pt x="6016" y="6241"/>
                    <a:pt x="6101" y="6152"/>
                    <a:pt x="6098" y="6031"/>
                  </a:cubicBezTo>
                  <a:cubicBezTo>
                    <a:pt x="6095" y="5908"/>
                    <a:pt x="6010" y="5824"/>
                    <a:pt x="5869" y="5823"/>
                  </a:cubicBezTo>
                  <a:cubicBezTo>
                    <a:pt x="5736" y="5820"/>
                    <a:pt x="5603" y="5820"/>
                    <a:pt x="5470" y="5820"/>
                  </a:cubicBezTo>
                  <a:cubicBezTo>
                    <a:pt x="5404" y="5820"/>
                    <a:pt x="5337" y="5820"/>
                    <a:pt x="5271" y="5820"/>
                  </a:cubicBezTo>
                  <a:cubicBezTo>
                    <a:pt x="5204" y="5820"/>
                    <a:pt x="5138" y="5820"/>
                    <a:pt x="5071" y="5820"/>
                  </a:cubicBezTo>
                  <a:lnTo>
                    <a:pt x="4875" y="5820"/>
                  </a:lnTo>
                  <a:cubicBezTo>
                    <a:pt x="4974" y="5580"/>
                    <a:pt x="5041" y="5353"/>
                    <a:pt x="5157" y="5152"/>
                  </a:cubicBezTo>
                  <a:cubicBezTo>
                    <a:pt x="5306" y="4895"/>
                    <a:pt x="5557" y="4756"/>
                    <a:pt x="5856" y="4751"/>
                  </a:cubicBezTo>
                  <a:cubicBezTo>
                    <a:pt x="6130" y="4747"/>
                    <a:pt x="6404" y="4745"/>
                    <a:pt x="6678" y="4745"/>
                  </a:cubicBezTo>
                  <a:close/>
                  <a:moveTo>
                    <a:pt x="10070" y="6582"/>
                  </a:moveTo>
                  <a:lnTo>
                    <a:pt x="10070" y="6582"/>
                  </a:lnTo>
                  <a:cubicBezTo>
                    <a:pt x="10052" y="6744"/>
                    <a:pt x="10023" y="6781"/>
                    <a:pt x="9880" y="6815"/>
                  </a:cubicBezTo>
                  <a:cubicBezTo>
                    <a:pt x="9735" y="6850"/>
                    <a:pt x="9592" y="6894"/>
                    <a:pt x="9446" y="6915"/>
                  </a:cubicBezTo>
                  <a:cubicBezTo>
                    <a:pt x="9427" y="6918"/>
                    <a:pt x="9408" y="6919"/>
                    <a:pt x="9389" y="6919"/>
                  </a:cubicBezTo>
                  <a:cubicBezTo>
                    <a:pt x="9315" y="6919"/>
                    <a:pt x="9238" y="6902"/>
                    <a:pt x="9164" y="6897"/>
                  </a:cubicBezTo>
                  <a:cubicBezTo>
                    <a:pt x="9164" y="6880"/>
                    <a:pt x="9164" y="6862"/>
                    <a:pt x="9164" y="6845"/>
                  </a:cubicBezTo>
                  <a:cubicBezTo>
                    <a:pt x="9466" y="6758"/>
                    <a:pt x="9768" y="6670"/>
                    <a:pt x="10070" y="6582"/>
                  </a:cubicBezTo>
                  <a:close/>
                  <a:moveTo>
                    <a:pt x="4500" y="6579"/>
                  </a:moveTo>
                  <a:cubicBezTo>
                    <a:pt x="4805" y="6667"/>
                    <a:pt x="5110" y="6756"/>
                    <a:pt x="5449" y="6854"/>
                  </a:cubicBezTo>
                  <a:cubicBezTo>
                    <a:pt x="5358" y="6903"/>
                    <a:pt x="5273" y="6920"/>
                    <a:pt x="5191" y="6920"/>
                  </a:cubicBezTo>
                  <a:cubicBezTo>
                    <a:pt x="5008" y="6920"/>
                    <a:pt x="4843" y="6831"/>
                    <a:pt x="4675" y="6803"/>
                  </a:cubicBezTo>
                  <a:cubicBezTo>
                    <a:pt x="4598" y="6790"/>
                    <a:pt x="4537" y="6684"/>
                    <a:pt x="4469" y="6622"/>
                  </a:cubicBezTo>
                  <a:lnTo>
                    <a:pt x="4500" y="6579"/>
                  </a:lnTo>
                  <a:close/>
                  <a:moveTo>
                    <a:pt x="8194" y="7620"/>
                  </a:moveTo>
                  <a:cubicBezTo>
                    <a:pt x="8142" y="7767"/>
                    <a:pt x="8034" y="7820"/>
                    <a:pt x="7904" y="7821"/>
                  </a:cubicBezTo>
                  <a:cubicBezTo>
                    <a:pt x="7699" y="7824"/>
                    <a:pt x="7494" y="7825"/>
                    <a:pt x="7290" y="7825"/>
                  </a:cubicBezTo>
                  <a:cubicBezTo>
                    <a:pt x="7085" y="7825"/>
                    <a:pt x="6880" y="7824"/>
                    <a:pt x="6675" y="7823"/>
                  </a:cubicBezTo>
                  <a:cubicBezTo>
                    <a:pt x="6548" y="7821"/>
                    <a:pt x="6446" y="7764"/>
                    <a:pt x="6379" y="7620"/>
                  </a:cubicBezTo>
                  <a:close/>
                  <a:moveTo>
                    <a:pt x="10457" y="6877"/>
                  </a:moveTo>
                  <a:lnTo>
                    <a:pt x="10457" y="7509"/>
                  </a:lnTo>
                  <a:cubicBezTo>
                    <a:pt x="10288" y="7509"/>
                    <a:pt x="10121" y="7511"/>
                    <a:pt x="9955" y="7511"/>
                  </a:cubicBezTo>
                  <a:cubicBezTo>
                    <a:pt x="9851" y="7511"/>
                    <a:pt x="9747" y="7510"/>
                    <a:pt x="9644" y="7508"/>
                  </a:cubicBezTo>
                  <a:cubicBezTo>
                    <a:pt x="9633" y="7507"/>
                    <a:pt x="9623" y="7507"/>
                    <a:pt x="9612" y="7507"/>
                  </a:cubicBezTo>
                  <a:cubicBezTo>
                    <a:pt x="9385" y="7507"/>
                    <a:pt x="9192" y="7582"/>
                    <a:pt x="9033" y="7750"/>
                  </a:cubicBezTo>
                  <a:cubicBezTo>
                    <a:pt x="8978" y="7807"/>
                    <a:pt x="8918" y="7832"/>
                    <a:pt x="8822" y="7832"/>
                  </a:cubicBezTo>
                  <a:cubicBezTo>
                    <a:pt x="8767" y="7832"/>
                    <a:pt x="8699" y="7823"/>
                    <a:pt x="8614" y="7808"/>
                  </a:cubicBezTo>
                  <a:cubicBezTo>
                    <a:pt x="8629" y="7719"/>
                    <a:pt x="8655" y="7630"/>
                    <a:pt x="8661" y="7540"/>
                  </a:cubicBezTo>
                  <a:cubicBezTo>
                    <a:pt x="8674" y="7338"/>
                    <a:pt x="8547" y="7186"/>
                    <a:pt x="8346" y="7184"/>
                  </a:cubicBezTo>
                  <a:cubicBezTo>
                    <a:pt x="8013" y="7182"/>
                    <a:pt x="7680" y="7180"/>
                    <a:pt x="7347" y="7180"/>
                  </a:cubicBezTo>
                  <a:cubicBezTo>
                    <a:pt x="6975" y="7180"/>
                    <a:pt x="6603" y="7182"/>
                    <a:pt x="6231" y="7186"/>
                  </a:cubicBezTo>
                  <a:cubicBezTo>
                    <a:pt x="6025" y="7187"/>
                    <a:pt x="5897" y="7351"/>
                    <a:pt x="5919" y="7558"/>
                  </a:cubicBezTo>
                  <a:cubicBezTo>
                    <a:pt x="5927" y="7643"/>
                    <a:pt x="5951" y="7726"/>
                    <a:pt x="5969" y="7815"/>
                  </a:cubicBezTo>
                  <a:cubicBezTo>
                    <a:pt x="5909" y="7821"/>
                    <a:pt x="5852" y="7826"/>
                    <a:pt x="5797" y="7826"/>
                  </a:cubicBezTo>
                  <a:cubicBezTo>
                    <a:pt x="5675" y="7826"/>
                    <a:pt x="5563" y="7799"/>
                    <a:pt x="5464" y="7682"/>
                  </a:cubicBezTo>
                  <a:cubicBezTo>
                    <a:pt x="5354" y="7551"/>
                    <a:pt x="5185" y="7509"/>
                    <a:pt x="5011" y="7509"/>
                  </a:cubicBezTo>
                  <a:cubicBezTo>
                    <a:pt x="5009" y="7509"/>
                    <a:pt x="5006" y="7509"/>
                    <a:pt x="5003" y="7509"/>
                  </a:cubicBezTo>
                  <a:lnTo>
                    <a:pt x="4125" y="7509"/>
                  </a:lnTo>
                  <a:lnTo>
                    <a:pt x="4125" y="6902"/>
                  </a:lnTo>
                  <a:cubicBezTo>
                    <a:pt x="4253" y="7177"/>
                    <a:pt x="4510" y="7229"/>
                    <a:pt x="4768" y="7278"/>
                  </a:cubicBezTo>
                  <a:cubicBezTo>
                    <a:pt x="4820" y="7288"/>
                    <a:pt x="4873" y="7297"/>
                    <a:pt x="4923" y="7314"/>
                  </a:cubicBezTo>
                  <a:cubicBezTo>
                    <a:pt x="5031" y="7348"/>
                    <a:pt x="5132" y="7365"/>
                    <a:pt x="5228" y="7365"/>
                  </a:cubicBezTo>
                  <a:cubicBezTo>
                    <a:pt x="5494" y="7365"/>
                    <a:pt x="5716" y="7234"/>
                    <a:pt x="5896" y="6979"/>
                  </a:cubicBezTo>
                  <a:cubicBezTo>
                    <a:pt x="5924" y="6941"/>
                    <a:pt x="5988" y="6909"/>
                    <a:pt x="6037" y="6908"/>
                  </a:cubicBezTo>
                  <a:cubicBezTo>
                    <a:pt x="6424" y="6906"/>
                    <a:pt x="6812" y="6905"/>
                    <a:pt x="7200" y="6905"/>
                  </a:cubicBezTo>
                  <a:cubicBezTo>
                    <a:pt x="7648" y="6905"/>
                    <a:pt x="8096" y="6906"/>
                    <a:pt x="8544" y="6909"/>
                  </a:cubicBezTo>
                  <a:cubicBezTo>
                    <a:pt x="8594" y="6909"/>
                    <a:pt x="8662" y="6948"/>
                    <a:pt x="8693" y="6991"/>
                  </a:cubicBezTo>
                  <a:cubicBezTo>
                    <a:pt x="8873" y="7238"/>
                    <a:pt x="9090" y="7365"/>
                    <a:pt x="9352" y="7365"/>
                  </a:cubicBezTo>
                  <a:cubicBezTo>
                    <a:pt x="9444" y="7365"/>
                    <a:pt x="9541" y="7350"/>
                    <a:pt x="9644" y="7318"/>
                  </a:cubicBezTo>
                  <a:cubicBezTo>
                    <a:pt x="9740" y="7288"/>
                    <a:pt x="9840" y="7271"/>
                    <a:pt x="9940" y="7248"/>
                  </a:cubicBezTo>
                  <a:cubicBezTo>
                    <a:pt x="10223" y="7184"/>
                    <a:pt x="10282" y="7143"/>
                    <a:pt x="10457" y="6877"/>
                  </a:cubicBezTo>
                  <a:close/>
                  <a:moveTo>
                    <a:pt x="4839" y="9016"/>
                  </a:moveTo>
                  <a:lnTo>
                    <a:pt x="4839" y="9174"/>
                  </a:lnTo>
                  <a:lnTo>
                    <a:pt x="4268" y="9174"/>
                  </a:lnTo>
                  <a:lnTo>
                    <a:pt x="4268" y="9016"/>
                  </a:lnTo>
                  <a:close/>
                  <a:moveTo>
                    <a:pt x="10310" y="9019"/>
                  </a:moveTo>
                  <a:cubicBezTo>
                    <a:pt x="10310" y="9063"/>
                    <a:pt x="10310" y="9117"/>
                    <a:pt x="10310" y="9177"/>
                  </a:cubicBezTo>
                  <a:lnTo>
                    <a:pt x="9742" y="9177"/>
                  </a:lnTo>
                  <a:cubicBezTo>
                    <a:pt x="9739" y="9123"/>
                    <a:pt x="9738" y="9077"/>
                    <a:pt x="9735" y="9019"/>
                  </a:cubicBezTo>
                  <a:close/>
                  <a:moveTo>
                    <a:pt x="8968" y="1167"/>
                  </a:moveTo>
                  <a:cubicBezTo>
                    <a:pt x="8858" y="1167"/>
                    <a:pt x="8747" y="1176"/>
                    <a:pt x="8635" y="1193"/>
                  </a:cubicBezTo>
                  <a:cubicBezTo>
                    <a:pt x="8176" y="1264"/>
                    <a:pt x="7788" y="1481"/>
                    <a:pt x="7476" y="1824"/>
                  </a:cubicBezTo>
                  <a:cubicBezTo>
                    <a:pt x="7025" y="2321"/>
                    <a:pt x="6876" y="2910"/>
                    <a:pt x="6967" y="3535"/>
                  </a:cubicBezTo>
                  <a:cubicBezTo>
                    <a:pt x="6732" y="3582"/>
                    <a:pt x="6496" y="3586"/>
                    <a:pt x="6300" y="3677"/>
                  </a:cubicBezTo>
                  <a:cubicBezTo>
                    <a:pt x="6061" y="3791"/>
                    <a:pt x="6122" y="4083"/>
                    <a:pt x="6048" y="4300"/>
                  </a:cubicBezTo>
                  <a:cubicBezTo>
                    <a:pt x="6025" y="4304"/>
                    <a:pt x="6016" y="4308"/>
                    <a:pt x="6006" y="4308"/>
                  </a:cubicBezTo>
                  <a:cubicBezTo>
                    <a:pt x="6004" y="4308"/>
                    <a:pt x="6003" y="4308"/>
                    <a:pt x="6001" y="4308"/>
                  </a:cubicBezTo>
                  <a:cubicBezTo>
                    <a:pt x="5303" y="4308"/>
                    <a:pt x="4836" y="4636"/>
                    <a:pt x="4601" y="5298"/>
                  </a:cubicBezTo>
                  <a:cubicBezTo>
                    <a:pt x="4588" y="5337"/>
                    <a:pt x="4520" y="5374"/>
                    <a:pt x="4476" y="5377"/>
                  </a:cubicBezTo>
                  <a:cubicBezTo>
                    <a:pt x="4421" y="5380"/>
                    <a:pt x="4365" y="5381"/>
                    <a:pt x="4310" y="5381"/>
                  </a:cubicBezTo>
                  <a:cubicBezTo>
                    <a:pt x="4270" y="5381"/>
                    <a:pt x="4231" y="5381"/>
                    <a:pt x="4191" y="5381"/>
                  </a:cubicBezTo>
                  <a:cubicBezTo>
                    <a:pt x="4126" y="5381"/>
                    <a:pt x="4062" y="5382"/>
                    <a:pt x="3997" y="5387"/>
                  </a:cubicBezTo>
                  <a:cubicBezTo>
                    <a:pt x="3608" y="5421"/>
                    <a:pt x="3356" y="5851"/>
                    <a:pt x="3570" y="6174"/>
                  </a:cubicBezTo>
                  <a:cubicBezTo>
                    <a:pt x="3689" y="6355"/>
                    <a:pt x="3692" y="6509"/>
                    <a:pt x="3687" y="6704"/>
                  </a:cubicBezTo>
                  <a:cubicBezTo>
                    <a:pt x="3669" y="7226"/>
                    <a:pt x="3678" y="7748"/>
                    <a:pt x="3684" y="8270"/>
                  </a:cubicBezTo>
                  <a:cubicBezTo>
                    <a:pt x="3684" y="8374"/>
                    <a:pt x="3696" y="8489"/>
                    <a:pt x="3745" y="8577"/>
                  </a:cubicBezTo>
                  <a:cubicBezTo>
                    <a:pt x="3815" y="8704"/>
                    <a:pt x="3826" y="8830"/>
                    <a:pt x="3822" y="8966"/>
                  </a:cubicBezTo>
                  <a:cubicBezTo>
                    <a:pt x="3819" y="9029"/>
                    <a:pt x="3820" y="9092"/>
                    <a:pt x="3822" y="9154"/>
                  </a:cubicBezTo>
                  <a:cubicBezTo>
                    <a:pt x="3829" y="9411"/>
                    <a:pt x="4010" y="9606"/>
                    <a:pt x="4266" y="9619"/>
                  </a:cubicBezTo>
                  <a:cubicBezTo>
                    <a:pt x="4360" y="9623"/>
                    <a:pt x="4454" y="9625"/>
                    <a:pt x="4548" y="9625"/>
                  </a:cubicBezTo>
                  <a:cubicBezTo>
                    <a:pt x="4642" y="9625"/>
                    <a:pt x="4736" y="9623"/>
                    <a:pt x="4830" y="9619"/>
                  </a:cubicBezTo>
                  <a:cubicBezTo>
                    <a:pt x="5087" y="9607"/>
                    <a:pt x="5266" y="9415"/>
                    <a:pt x="5278" y="9159"/>
                  </a:cubicBezTo>
                  <a:cubicBezTo>
                    <a:pt x="5280" y="9112"/>
                    <a:pt x="5282" y="9066"/>
                    <a:pt x="5285" y="9012"/>
                  </a:cubicBezTo>
                  <a:cubicBezTo>
                    <a:pt x="5409" y="9012"/>
                    <a:pt x="5526" y="9013"/>
                    <a:pt x="5641" y="9013"/>
                  </a:cubicBezTo>
                  <a:cubicBezTo>
                    <a:pt x="5717" y="9013"/>
                    <a:pt x="5792" y="9013"/>
                    <a:pt x="5867" y="9011"/>
                  </a:cubicBezTo>
                  <a:cubicBezTo>
                    <a:pt x="6040" y="9005"/>
                    <a:pt x="6141" y="8862"/>
                    <a:pt x="6084" y="8716"/>
                  </a:cubicBezTo>
                  <a:cubicBezTo>
                    <a:pt x="6042" y="8607"/>
                    <a:pt x="5953" y="8577"/>
                    <a:pt x="5845" y="8577"/>
                  </a:cubicBezTo>
                  <a:cubicBezTo>
                    <a:pt x="5843" y="8577"/>
                    <a:pt x="5840" y="8577"/>
                    <a:pt x="5837" y="8577"/>
                  </a:cubicBezTo>
                  <a:cubicBezTo>
                    <a:pt x="5606" y="8578"/>
                    <a:pt x="5374" y="8579"/>
                    <a:pt x="5142" y="8579"/>
                  </a:cubicBezTo>
                  <a:cubicBezTo>
                    <a:pt x="4910" y="8579"/>
                    <a:pt x="4679" y="8578"/>
                    <a:pt x="4447" y="8577"/>
                  </a:cubicBezTo>
                  <a:cubicBezTo>
                    <a:pt x="4262" y="8576"/>
                    <a:pt x="4142" y="8501"/>
                    <a:pt x="4124" y="8351"/>
                  </a:cubicBezTo>
                  <a:cubicBezTo>
                    <a:pt x="4108" y="8220"/>
                    <a:pt x="4121" y="8086"/>
                    <a:pt x="4121" y="7944"/>
                  </a:cubicBezTo>
                  <a:cubicBezTo>
                    <a:pt x="4291" y="7944"/>
                    <a:pt x="4457" y="7945"/>
                    <a:pt x="4620" y="7945"/>
                  </a:cubicBezTo>
                  <a:cubicBezTo>
                    <a:pt x="4729" y="7945"/>
                    <a:pt x="4837" y="7944"/>
                    <a:pt x="4944" y="7942"/>
                  </a:cubicBezTo>
                  <a:cubicBezTo>
                    <a:pt x="4949" y="7942"/>
                    <a:pt x="4954" y="7942"/>
                    <a:pt x="4958" y="7942"/>
                  </a:cubicBezTo>
                  <a:cubicBezTo>
                    <a:pt x="5078" y="7942"/>
                    <a:pt x="5175" y="7978"/>
                    <a:pt x="5252" y="8070"/>
                  </a:cubicBezTo>
                  <a:cubicBezTo>
                    <a:pt x="5371" y="8215"/>
                    <a:pt x="5522" y="8261"/>
                    <a:pt x="5705" y="8261"/>
                  </a:cubicBezTo>
                  <a:cubicBezTo>
                    <a:pt x="5708" y="8261"/>
                    <a:pt x="5711" y="8261"/>
                    <a:pt x="5714" y="8261"/>
                  </a:cubicBezTo>
                  <a:cubicBezTo>
                    <a:pt x="6238" y="8258"/>
                    <a:pt x="6762" y="8257"/>
                    <a:pt x="7286" y="8257"/>
                  </a:cubicBezTo>
                  <a:cubicBezTo>
                    <a:pt x="7810" y="8257"/>
                    <a:pt x="8335" y="8258"/>
                    <a:pt x="8859" y="8261"/>
                  </a:cubicBezTo>
                  <a:cubicBezTo>
                    <a:pt x="8861" y="8261"/>
                    <a:pt x="8864" y="8261"/>
                    <a:pt x="8866" y="8261"/>
                  </a:cubicBezTo>
                  <a:cubicBezTo>
                    <a:pt x="9055" y="8261"/>
                    <a:pt x="9207" y="8209"/>
                    <a:pt x="9336" y="8069"/>
                  </a:cubicBezTo>
                  <a:cubicBezTo>
                    <a:pt x="9387" y="8012"/>
                    <a:pt x="9470" y="7954"/>
                    <a:pt x="9541" y="7951"/>
                  </a:cubicBezTo>
                  <a:cubicBezTo>
                    <a:pt x="9684" y="7945"/>
                    <a:pt x="9827" y="7943"/>
                    <a:pt x="9972" y="7943"/>
                  </a:cubicBezTo>
                  <a:cubicBezTo>
                    <a:pt x="10133" y="7943"/>
                    <a:pt x="10296" y="7945"/>
                    <a:pt x="10463" y="7945"/>
                  </a:cubicBezTo>
                  <a:lnTo>
                    <a:pt x="10463" y="8201"/>
                  </a:lnTo>
                  <a:cubicBezTo>
                    <a:pt x="10461" y="8492"/>
                    <a:pt x="10376" y="8577"/>
                    <a:pt x="10079" y="8577"/>
                  </a:cubicBezTo>
                  <a:lnTo>
                    <a:pt x="6964" y="8577"/>
                  </a:lnTo>
                  <a:cubicBezTo>
                    <a:pt x="6945" y="8577"/>
                    <a:pt x="6925" y="8577"/>
                    <a:pt x="6906" y="8577"/>
                  </a:cubicBezTo>
                  <a:cubicBezTo>
                    <a:pt x="6877" y="8577"/>
                    <a:pt x="6848" y="8578"/>
                    <a:pt x="6819" y="8580"/>
                  </a:cubicBezTo>
                  <a:cubicBezTo>
                    <a:pt x="6694" y="8589"/>
                    <a:pt x="6622" y="8664"/>
                    <a:pt x="6615" y="8784"/>
                  </a:cubicBezTo>
                  <a:cubicBezTo>
                    <a:pt x="6608" y="8907"/>
                    <a:pt x="6682" y="8982"/>
                    <a:pt x="6800" y="9006"/>
                  </a:cubicBezTo>
                  <a:cubicBezTo>
                    <a:pt x="6826" y="9012"/>
                    <a:pt x="6852" y="9013"/>
                    <a:pt x="6878" y="9013"/>
                  </a:cubicBezTo>
                  <a:cubicBezTo>
                    <a:pt x="6900" y="9013"/>
                    <a:pt x="6923" y="9012"/>
                    <a:pt x="6944" y="9012"/>
                  </a:cubicBezTo>
                  <a:lnTo>
                    <a:pt x="9293" y="9012"/>
                  </a:lnTo>
                  <a:cubicBezTo>
                    <a:pt x="9296" y="9053"/>
                    <a:pt x="9299" y="9077"/>
                    <a:pt x="9299" y="9100"/>
                  </a:cubicBezTo>
                  <a:cubicBezTo>
                    <a:pt x="9310" y="9448"/>
                    <a:pt x="9487" y="9620"/>
                    <a:pt x="9834" y="9622"/>
                  </a:cubicBezTo>
                  <a:lnTo>
                    <a:pt x="10198" y="9622"/>
                  </a:lnTo>
                  <a:cubicBezTo>
                    <a:pt x="10582" y="9620"/>
                    <a:pt x="10756" y="9448"/>
                    <a:pt x="10758" y="9068"/>
                  </a:cubicBezTo>
                  <a:cubicBezTo>
                    <a:pt x="10758" y="8889"/>
                    <a:pt x="10748" y="8716"/>
                    <a:pt x="10846" y="8549"/>
                  </a:cubicBezTo>
                  <a:cubicBezTo>
                    <a:pt x="10890" y="8472"/>
                    <a:pt x="10894" y="8364"/>
                    <a:pt x="10894" y="8268"/>
                  </a:cubicBezTo>
                  <a:cubicBezTo>
                    <a:pt x="10899" y="7747"/>
                    <a:pt x="10899" y="7226"/>
                    <a:pt x="10896" y="6703"/>
                  </a:cubicBezTo>
                  <a:cubicBezTo>
                    <a:pt x="10896" y="6627"/>
                    <a:pt x="10870" y="6551"/>
                    <a:pt x="10870" y="6475"/>
                  </a:cubicBezTo>
                  <a:cubicBezTo>
                    <a:pt x="10869" y="6427"/>
                    <a:pt x="10880" y="6365"/>
                    <a:pt x="10910" y="6333"/>
                  </a:cubicBezTo>
                  <a:cubicBezTo>
                    <a:pt x="11077" y="6157"/>
                    <a:pt x="11125" y="5955"/>
                    <a:pt x="11040" y="5733"/>
                  </a:cubicBezTo>
                  <a:cubicBezTo>
                    <a:pt x="10954" y="5508"/>
                    <a:pt x="10779" y="5391"/>
                    <a:pt x="10538" y="5382"/>
                  </a:cubicBezTo>
                  <a:cubicBezTo>
                    <a:pt x="10488" y="5381"/>
                    <a:pt x="10438" y="5380"/>
                    <a:pt x="10388" y="5380"/>
                  </a:cubicBezTo>
                  <a:cubicBezTo>
                    <a:pt x="10338" y="5380"/>
                    <a:pt x="10288" y="5381"/>
                    <a:pt x="10238" y="5381"/>
                  </a:cubicBezTo>
                  <a:cubicBezTo>
                    <a:pt x="10188" y="5381"/>
                    <a:pt x="10138" y="5380"/>
                    <a:pt x="10088" y="5378"/>
                  </a:cubicBezTo>
                  <a:cubicBezTo>
                    <a:pt x="10052" y="5377"/>
                    <a:pt x="10000" y="5354"/>
                    <a:pt x="9987" y="5325"/>
                  </a:cubicBezTo>
                  <a:cubicBezTo>
                    <a:pt x="9941" y="5227"/>
                    <a:pt x="9909" y="5123"/>
                    <a:pt x="9872" y="5022"/>
                  </a:cubicBezTo>
                  <a:cubicBezTo>
                    <a:pt x="10920" y="4457"/>
                    <a:pt x="11199" y="3337"/>
                    <a:pt x="10871" y="2478"/>
                  </a:cubicBezTo>
                  <a:cubicBezTo>
                    <a:pt x="10566" y="1676"/>
                    <a:pt x="9816" y="1167"/>
                    <a:pt x="8968" y="1167"/>
                  </a:cubicBezTo>
                  <a:close/>
                  <a:moveTo>
                    <a:pt x="5840" y="10435"/>
                  </a:moveTo>
                  <a:cubicBezTo>
                    <a:pt x="5377" y="10435"/>
                    <a:pt x="4913" y="10435"/>
                    <a:pt x="4450" y="10436"/>
                  </a:cubicBezTo>
                  <a:cubicBezTo>
                    <a:pt x="4272" y="10436"/>
                    <a:pt x="4168" y="10522"/>
                    <a:pt x="4174" y="10659"/>
                  </a:cubicBezTo>
                  <a:cubicBezTo>
                    <a:pt x="4178" y="10791"/>
                    <a:pt x="4276" y="10869"/>
                    <a:pt x="4447" y="10869"/>
                  </a:cubicBezTo>
                  <a:cubicBezTo>
                    <a:pt x="4911" y="10870"/>
                    <a:pt x="5375" y="10871"/>
                    <a:pt x="5838" y="10871"/>
                  </a:cubicBezTo>
                  <a:cubicBezTo>
                    <a:pt x="6302" y="10871"/>
                    <a:pt x="6765" y="10870"/>
                    <a:pt x="7229" y="10869"/>
                  </a:cubicBezTo>
                  <a:cubicBezTo>
                    <a:pt x="7407" y="10869"/>
                    <a:pt x="7508" y="10785"/>
                    <a:pt x="7505" y="10646"/>
                  </a:cubicBezTo>
                  <a:cubicBezTo>
                    <a:pt x="7501" y="10512"/>
                    <a:pt x="7404" y="10436"/>
                    <a:pt x="7231" y="10436"/>
                  </a:cubicBezTo>
                  <a:cubicBezTo>
                    <a:pt x="6768" y="10435"/>
                    <a:pt x="6303" y="10435"/>
                    <a:pt x="5840" y="10435"/>
                  </a:cubicBezTo>
                  <a:close/>
                  <a:moveTo>
                    <a:pt x="10168" y="11236"/>
                  </a:moveTo>
                  <a:cubicBezTo>
                    <a:pt x="10137" y="11236"/>
                    <a:pt x="10103" y="11241"/>
                    <a:pt x="10074" y="11241"/>
                  </a:cubicBezTo>
                  <a:lnTo>
                    <a:pt x="4510" y="11241"/>
                  </a:lnTo>
                  <a:cubicBezTo>
                    <a:pt x="4488" y="11241"/>
                    <a:pt x="4467" y="11241"/>
                    <a:pt x="4445" y="11241"/>
                  </a:cubicBezTo>
                  <a:cubicBezTo>
                    <a:pt x="4418" y="11241"/>
                    <a:pt x="4391" y="11242"/>
                    <a:pt x="4365" y="11245"/>
                  </a:cubicBezTo>
                  <a:cubicBezTo>
                    <a:pt x="4248" y="11260"/>
                    <a:pt x="4182" y="11332"/>
                    <a:pt x="4175" y="11448"/>
                  </a:cubicBezTo>
                  <a:cubicBezTo>
                    <a:pt x="4169" y="11556"/>
                    <a:pt x="4226" y="11633"/>
                    <a:pt x="4333" y="11661"/>
                  </a:cubicBezTo>
                  <a:cubicBezTo>
                    <a:pt x="4383" y="11674"/>
                    <a:pt x="4439" y="11676"/>
                    <a:pt x="4491" y="11676"/>
                  </a:cubicBezTo>
                  <a:cubicBezTo>
                    <a:pt x="6355" y="11676"/>
                    <a:pt x="8219" y="11676"/>
                    <a:pt x="10084" y="11674"/>
                  </a:cubicBezTo>
                  <a:cubicBezTo>
                    <a:pt x="10107" y="11674"/>
                    <a:pt x="10132" y="11676"/>
                    <a:pt x="10158" y="11676"/>
                  </a:cubicBezTo>
                  <a:cubicBezTo>
                    <a:pt x="10200" y="11676"/>
                    <a:pt x="10242" y="11672"/>
                    <a:pt x="10266" y="11650"/>
                  </a:cubicBezTo>
                  <a:cubicBezTo>
                    <a:pt x="10327" y="11596"/>
                    <a:pt x="10399" y="11506"/>
                    <a:pt x="10393" y="11438"/>
                  </a:cubicBezTo>
                  <a:cubicBezTo>
                    <a:pt x="10387" y="11369"/>
                    <a:pt x="10297" y="11300"/>
                    <a:pt x="10230" y="11251"/>
                  </a:cubicBezTo>
                  <a:cubicBezTo>
                    <a:pt x="10215" y="11239"/>
                    <a:pt x="10193" y="11236"/>
                    <a:pt x="10168" y="11236"/>
                  </a:cubicBezTo>
                  <a:close/>
                  <a:moveTo>
                    <a:pt x="4491" y="12040"/>
                  </a:moveTo>
                  <a:cubicBezTo>
                    <a:pt x="4443" y="12040"/>
                    <a:pt x="4393" y="12040"/>
                    <a:pt x="4347" y="12050"/>
                  </a:cubicBezTo>
                  <a:cubicBezTo>
                    <a:pt x="4232" y="12076"/>
                    <a:pt x="4169" y="12153"/>
                    <a:pt x="4175" y="12268"/>
                  </a:cubicBezTo>
                  <a:cubicBezTo>
                    <a:pt x="4181" y="12382"/>
                    <a:pt x="4248" y="12456"/>
                    <a:pt x="4365" y="12471"/>
                  </a:cubicBezTo>
                  <a:cubicBezTo>
                    <a:pt x="4400" y="12474"/>
                    <a:pt x="4435" y="12475"/>
                    <a:pt x="4471" y="12475"/>
                  </a:cubicBezTo>
                  <a:cubicBezTo>
                    <a:pt x="4489" y="12475"/>
                    <a:pt x="4507" y="12475"/>
                    <a:pt x="4524" y="12475"/>
                  </a:cubicBezTo>
                  <a:lnTo>
                    <a:pt x="10060" y="12475"/>
                  </a:lnTo>
                  <a:cubicBezTo>
                    <a:pt x="10075" y="12475"/>
                    <a:pt x="10090" y="12475"/>
                    <a:pt x="10105" y="12475"/>
                  </a:cubicBezTo>
                  <a:cubicBezTo>
                    <a:pt x="10143" y="12475"/>
                    <a:pt x="10181" y="12474"/>
                    <a:pt x="10219" y="12469"/>
                  </a:cubicBezTo>
                  <a:cubicBezTo>
                    <a:pt x="10329" y="12455"/>
                    <a:pt x="10393" y="12388"/>
                    <a:pt x="10403" y="12278"/>
                  </a:cubicBezTo>
                  <a:cubicBezTo>
                    <a:pt x="10413" y="12163"/>
                    <a:pt x="10356" y="12083"/>
                    <a:pt x="10242" y="12053"/>
                  </a:cubicBezTo>
                  <a:cubicBezTo>
                    <a:pt x="10192" y="12040"/>
                    <a:pt x="10136" y="12040"/>
                    <a:pt x="10084" y="12040"/>
                  </a:cubicBezTo>
                  <a:close/>
                  <a:moveTo>
                    <a:pt x="4407" y="12844"/>
                  </a:moveTo>
                  <a:cubicBezTo>
                    <a:pt x="4373" y="12844"/>
                    <a:pt x="4340" y="12847"/>
                    <a:pt x="4322" y="12865"/>
                  </a:cubicBezTo>
                  <a:cubicBezTo>
                    <a:pt x="4261" y="12922"/>
                    <a:pt x="4192" y="12998"/>
                    <a:pt x="4181" y="13074"/>
                  </a:cubicBezTo>
                  <a:cubicBezTo>
                    <a:pt x="4164" y="13178"/>
                    <a:pt x="4245" y="13251"/>
                    <a:pt x="4350" y="13274"/>
                  </a:cubicBezTo>
                  <a:cubicBezTo>
                    <a:pt x="4376" y="13279"/>
                    <a:pt x="4402" y="13281"/>
                    <a:pt x="4428" y="13281"/>
                  </a:cubicBezTo>
                  <a:cubicBezTo>
                    <a:pt x="4451" y="13281"/>
                    <a:pt x="4473" y="13280"/>
                    <a:pt x="4496" y="13280"/>
                  </a:cubicBezTo>
                  <a:lnTo>
                    <a:pt x="10075" y="13280"/>
                  </a:lnTo>
                  <a:cubicBezTo>
                    <a:pt x="10097" y="13280"/>
                    <a:pt x="10118" y="13280"/>
                    <a:pt x="10140" y="13280"/>
                  </a:cubicBezTo>
                  <a:cubicBezTo>
                    <a:pt x="10162" y="13280"/>
                    <a:pt x="10183" y="13280"/>
                    <a:pt x="10205" y="13277"/>
                  </a:cubicBezTo>
                  <a:cubicBezTo>
                    <a:pt x="10327" y="13261"/>
                    <a:pt x="10400" y="13190"/>
                    <a:pt x="10403" y="13067"/>
                  </a:cubicBezTo>
                  <a:cubicBezTo>
                    <a:pt x="10407" y="12942"/>
                    <a:pt x="10333" y="12872"/>
                    <a:pt x="10215" y="12848"/>
                  </a:cubicBezTo>
                  <a:cubicBezTo>
                    <a:pt x="10197" y="12845"/>
                    <a:pt x="10180" y="12844"/>
                    <a:pt x="10162" y="12844"/>
                  </a:cubicBezTo>
                  <a:cubicBezTo>
                    <a:pt x="10140" y="12844"/>
                    <a:pt x="10119" y="12845"/>
                    <a:pt x="10098" y="12845"/>
                  </a:cubicBezTo>
                  <a:cubicBezTo>
                    <a:pt x="9161" y="12844"/>
                    <a:pt x="8223" y="12844"/>
                    <a:pt x="7286" y="12844"/>
                  </a:cubicBezTo>
                  <a:cubicBezTo>
                    <a:pt x="6349" y="12844"/>
                    <a:pt x="5412" y="12844"/>
                    <a:pt x="4476" y="12845"/>
                  </a:cubicBezTo>
                  <a:cubicBezTo>
                    <a:pt x="4455" y="12845"/>
                    <a:pt x="4431" y="12844"/>
                    <a:pt x="4407" y="12844"/>
                  </a:cubicBezTo>
                  <a:close/>
                  <a:moveTo>
                    <a:pt x="1218" y="11931"/>
                  </a:moveTo>
                  <a:cubicBezTo>
                    <a:pt x="1531" y="11931"/>
                    <a:pt x="1843" y="11933"/>
                    <a:pt x="2155" y="11934"/>
                  </a:cubicBezTo>
                  <a:cubicBezTo>
                    <a:pt x="2164" y="11934"/>
                    <a:pt x="2172" y="11942"/>
                    <a:pt x="2195" y="11955"/>
                  </a:cubicBezTo>
                  <a:lnTo>
                    <a:pt x="2195" y="12406"/>
                  </a:lnTo>
                  <a:cubicBezTo>
                    <a:pt x="2195" y="12835"/>
                    <a:pt x="2197" y="13265"/>
                    <a:pt x="2195" y="13694"/>
                  </a:cubicBezTo>
                  <a:cubicBezTo>
                    <a:pt x="2192" y="14139"/>
                    <a:pt x="1924" y="14406"/>
                    <a:pt x="1481" y="14408"/>
                  </a:cubicBezTo>
                  <a:cubicBezTo>
                    <a:pt x="1398" y="14408"/>
                    <a:pt x="1314" y="14408"/>
                    <a:pt x="1231" y="14408"/>
                  </a:cubicBezTo>
                  <a:cubicBezTo>
                    <a:pt x="1189" y="14408"/>
                    <a:pt x="1147" y="14408"/>
                    <a:pt x="1105" y="14408"/>
                  </a:cubicBezTo>
                  <a:cubicBezTo>
                    <a:pt x="731" y="14402"/>
                    <a:pt x="446" y="14139"/>
                    <a:pt x="440" y="13767"/>
                  </a:cubicBezTo>
                  <a:cubicBezTo>
                    <a:pt x="430" y="13237"/>
                    <a:pt x="436" y="12706"/>
                    <a:pt x="437" y="12174"/>
                  </a:cubicBezTo>
                  <a:cubicBezTo>
                    <a:pt x="439" y="12025"/>
                    <a:pt x="511" y="11935"/>
                    <a:pt x="651" y="11934"/>
                  </a:cubicBezTo>
                  <a:cubicBezTo>
                    <a:pt x="840" y="11931"/>
                    <a:pt x="1029" y="11931"/>
                    <a:pt x="1218" y="11931"/>
                  </a:cubicBezTo>
                  <a:close/>
                  <a:moveTo>
                    <a:pt x="926" y="1"/>
                  </a:moveTo>
                  <a:cubicBezTo>
                    <a:pt x="913" y="8"/>
                    <a:pt x="902" y="18"/>
                    <a:pt x="889" y="22"/>
                  </a:cubicBezTo>
                  <a:cubicBezTo>
                    <a:pt x="309" y="172"/>
                    <a:pt x="3" y="566"/>
                    <a:pt x="1" y="1165"/>
                  </a:cubicBezTo>
                  <a:cubicBezTo>
                    <a:pt x="1" y="1648"/>
                    <a:pt x="1" y="2130"/>
                    <a:pt x="1" y="2613"/>
                  </a:cubicBezTo>
                  <a:cubicBezTo>
                    <a:pt x="3" y="3086"/>
                    <a:pt x="262" y="3347"/>
                    <a:pt x="738" y="3350"/>
                  </a:cubicBezTo>
                  <a:cubicBezTo>
                    <a:pt x="953" y="3351"/>
                    <a:pt x="1168" y="3352"/>
                    <a:pt x="1383" y="3352"/>
                  </a:cubicBezTo>
                  <a:cubicBezTo>
                    <a:pt x="1598" y="3352"/>
                    <a:pt x="1813" y="3351"/>
                    <a:pt x="2027" y="3351"/>
                  </a:cubicBezTo>
                  <a:cubicBezTo>
                    <a:pt x="2078" y="3351"/>
                    <a:pt x="2130" y="3355"/>
                    <a:pt x="2185" y="3358"/>
                  </a:cubicBezTo>
                  <a:lnTo>
                    <a:pt x="2185" y="11492"/>
                  </a:lnTo>
                  <a:lnTo>
                    <a:pt x="2017" y="11492"/>
                  </a:lnTo>
                  <a:cubicBezTo>
                    <a:pt x="1768" y="11492"/>
                    <a:pt x="1519" y="11491"/>
                    <a:pt x="1271" y="11491"/>
                  </a:cubicBezTo>
                  <a:cubicBezTo>
                    <a:pt x="1085" y="11491"/>
                    <a:pt x="898" y="11492"/>
                    <a:pt x="712" y="11493"/>
                  </a:cubicBezTo>
                  <a:cubicBezTo>
                    <a:pt x="264" y="11499"/>
                    <a:pt x="3" y="11765"/>
                    <a:pt x="1" y="12211"/>
                  </a:cubicBezTo>
                  <a:cubicBezTo>
                    <a:pt x="1" y="12704"/>
                    <a:pt x="0" y="13197"/>
                    <a:pt x="1" y="13690"/>
                  </a:cubicBezTo>
                  <a:cubicBezTo>
                    <a:pt x="4" y="14381"/>
                    <a:pt x="466" y="14842"/>
                    <a:pt x="1158" y="14842"/>
                  </a:cubicBezTo>
                  <a:lnTo>
                    <a:pt x="11129" y="14842"/>
                  </a:lnTo>
                  <a:cubicBezTo>
                    <a:pt x="11206" y="14842"/>
                    <a:pt x="11285" y="14841"/>
                    <a:pt x="11360" y="14827"/>
                  </a:cubicBezTo>
                  <a:cubicBezTo>
                    <a:pt x="11927" y="14728"/>
                    <a:pt x="12283" y="14290"/>
                    <a:pt x="12285" y="13688"/>
                  </a:cubicBezTo>
                  <a:cubicBezTo>
                    <a:pt x="12285" y="11273"/>
                    <a:pt x="12285" y="8858"/>
                    <a:pt x="12285" y="6442"/>
                  </a:cubicBezTo>
                  <a:cubicBezTo>
                    <a:pt x="12285" y="6409"/>
                    <a:pt x="12286" y="6375"/>
                    <a:pt x="12282" y="6341"/>
                  </a:cubicBezTo>
                  <a:cubicBezTo>
                    <a:pt x="12266" y="6215"/>
                    <a:pt x="12181" y="6133"/>
                    <a:pt x="12067" y="6133"/>
                  </a:cubicBezTo>
                  <a:cubicBezTo>
                    <a:pt x="12066" y="6133"/>
                    <a:pt x="12065" y="6133"/>
                    <a:pt x="12064" y="6133"/>
                  </a:cubicBezTo>
                  <a:cubicBezTo>
                    <a:pt x="11940" y="6133"/>
                    <a:pt x="11857" y="6220"/>
                    <a:pt x="11850" y="6358"/>
                  </a:cubicBezTo>
                  <a:cubicBezTo>
                    <a:pt x="11849" y="6407"/>
                    <a:pt x="11850" y="6455"/>
                    <a:pt x="11850" y="6503"/>
                  </a:cubicBezTo>
                  <a:cubicBezTo>
                    <a:pt x="11850" y="8894"/>
                    <a:pt x="11850" y="11285"/>
                    <a:pt x="11850" y="13676"/>
                  </a:cubicBezTo>
                  <a:cubicBezTo>
                    <a:pt x="11849" y="14141"/>
                    <a:pt x="11585" y="14408"/>
                    <a:pt x="11125" y="14408"/>
                  </a:cubicBezTo>
                  <a:lnTo>
                    <a:pt x="2574" y="14408"/>
                  </a:lnTo>
                  <a:cubicBezTo>
                    <a:pt x="2530" y="14408"/>
                    <a:pt x="2484" y="14402"/>
                    <a:pt x="2420" y="14399"/>
                  </a:cubicBezTo>
                  <a:cubicBezTo>
                    <a:pt x="2577" y="14163"/>
                    <a:pt x="2631" y="13921"/>
                    <a:pt x="2631" y="13659"/>
                  </a:cubicBezTo>
                  <a:cubicBezTo>
                    <a:pt x="2630" y="9499"/>
                    <a:pt x="2630" y="5340"/>
                    <a:pt x="2631" y="1182"/>
                  </a:cubicBezTo>
                  <a:cubicBezTo>
                    <a:pt x="2631" y="940"/>
                    <a:pt x="2588" y="712"/>
                    <a:pt x="2457" y="504"/>
                  </a:cubicBezTo>
                  <a:cubicBezTo>
                    <a:pt x="2447" y="487"/>
                    <a:pt x="2446" y="464"/>
                    <a:pt x="2437" y="435"/>
                  </a:cubicBezTo>
                  <a:lnTo>
                    <a:pt x="11085" y="435"/>
                  </a:lnTo>
                  <a:cubicBezTo>
                    <a:pt x="11599" y="435"/>
                    <a:pt x="11850" y="686"/>
                    <a:pt x="11850" y="1200"/>
                  </a:cubicBezTo>
                  <a:cubicBezTo>
                    <a:pt x="11850" y="2582"/>
                    <a:pt x="11850" y="3964"/>
                    <a:pt x="11850" y="5345"/>
                  </a:cubicBezTo>
                  <a:cubicBezTo>
                    <a:pt x="11850" y="5516"/>
                    <a:pt x="11928" y="5616"/>
                    <a:pt x="12061" y="5619"/>
                  </a:cubicBezTo>
                  <a:cubicBezTo>
                    <a:pt x="12063" y="5619"/>
                    <a:pt x="12064" y="5619"/>
                    <a:pt x="12066" y="5619"/>
                  </a:cubicBezTo>
                  <a:cubicBezTo>
                    <a:pt x="12196" y="5619"/>
                    <a:pt x="12283" y="5516"/>
                    <a:pt x="12283" y="5353"/>
                  </a:cubicBezTo>
                  <a:cubicBezTo>
                    <a:pt x="12285" y="3932"/>
                    <a:pt x="12289" y="2512"/>
                    <a:pt x="12282" y="1092"/>
                  </a:cubicBezTo>
                  <a:cubicBezTo>
                    <a:pt x="12279" y="632"/>
                    <a:pt x="12051" y="294"/>
                    <a:pt x="11632" y="95"/>
                  </a:cubicBezTo>
                  <a:cubicBezTo>
                    <a:pt x="11547" y="54"/>
                    <a:pt x="11451" y="32"/>
                    <a:pt x="113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4" name="Google Shape;414;p42"/>
            <p:cNvCxnSpPr/>
            <p:nvPr/>
          </p:nvCxnSpPr>
          <p:spPr>
            <a:xfrm>
              <a:off x="1772255" y="2231521"/>
              <a:ext cx="438600" cy="0"/>
            </a:xfrm>
            <a:prstGeom prst="straightConnector1">
              <a:avLst/>
            </a:prstGeom>
            <a:noFill/>
            <a:ln cap="flat" cmpd="sng" w="28575">
              <a:solidFill>
                <a:schemeClr val="dk2"/>
              </a:solidFill>
              <a:prstDash val="solid"/>
              <a:round/>
              <a:headEnd len="med" w="med" type="none"/>
              <a:tailEnd len="med" w="med" type="none"/>
            </a:ln>
          </p:spPr>
        </p:cxnSp>
      </p:grpSp>
      <p:grpSp>
        <p:nvGrpSpPr>
          <p:cNvPr id="415" name="Google Shape;415;p42"/>
          <p:cNvGrpSpPr/>
          <p:nvPr/>
        </p:nvGrpSpPr>
        <p:grpSpPr>
          <a:xfrm>
            <a:off x="338538" y="2099923"/>
            <a:ext cx="374703" cy="344703"/>
            <a:chOff x="5241421" y="1820625"/>
            <a:chExt cx="445862" cy="396620"/>
          </a:xfrm>
        </p:grpSpPr>
        <p:sp>
          <p:nvSpPr>
            <p:cNvPr id="416" name="Google Shape;416;p42"/>
            <p:cNvSpPr/>
            <p:nvPr/>
          </p:nvSpPr>
          <p:spPr>
            <a:xfrm>
              <a:off x="5241421" y="1820625"/>
              <a:ext cx="445862" cy="308219"/>
            </a:xfrm>
            <a:custGeom>
              <a:rect b="b" l="l" r="r" t="t"/>
              <a:pathLst>
                <a:path extrusionOk="0" h="10262" w="14846">
                  <a:moveTo>
                    <a:pt x="6709" y="442"/>
                  </a:moveTo>
                  <a:lnTo>
                    <a:pt x="6709" y="1154"/>
                  </a:lnTo>
                  <a:lnTo>
                    <a:pt x="5278" y="1154"/>
                  </a:lnTo>
                  <a:cubicBezTo>
                    <a:pt x="5278" y="1089"/>
                    <a:pt x="5280" y="1025"/>
                    <a:pt x="5278" y="959"/>
                  </a:cubicBezTo>
                  <a:cubicBezTo>
                    <a:pt x="5274" y="804"/>
                    <a:pt x="5190" y="709"/>
                    <a:pt x="5062" y="709"/>
                  </a:cubicBezTo>
                  <a:cubicBezTo>
                    <a:pt x="5061" y="709"/>
                    <a:pt x="5060" y="709"/>
                    <a:pt x="5059" y="709"/>
                  </a:cubicBezTo>
                  <a:cubicBezTo>
                    <a:pt x="4929" y="710"/>
                    <a:pt x="4848" y="807"/>
                    <a:pt x="4844" y="965"/>
                  </a:cubicBezTo>
                  <a:cubicBezTo>
                    <a:pt x="4843" y="1022"/>
                    <a:pt x="4844" y="1080"/>
                    <a:pt x="4844" y="1150"/>
                  </a:cubicBezTo>
                  <a:lnTo>
                    <a:pt x="4562" y="1150"/>
                  </a:lnTo>
                  <a:cubicBezTo>
                    <a:pt x="4562" y="1078"/>
                    <a:pt x="4565" y="1003"/>
                    <a:pt x="4560" y="929"/>
                  </a:cubicBezTo>
                  <a:cubicBezTo>
                    <a:pt x="4553" y="798"/>
                    <a:pt x="4474" y="714"/>
                    <a:pt x="4357" y="709"/>
                  </a:cubicBezTo>
                  <a:cubicBezTo>
                    <a:pt x="4353" y="708"/>
                    <a:pt x="4349" y="708"/>
                    <a:pt x="4346" y="708"/>
                  </a:cubicBezTo>
                  <a:cubicBezTo>
                    <a:pt x="4231" y="708"/>
                    <a:pt x="4143" y="794"/>
                    <a:pt x="4132" y="924"/>
                  </a:cubicBezTo>
                  <a:cubicBezTo>
                    <a:pt x="4125" y="995"/>
                    <a:pt x="4130" y="1068"/>
                    <a:pt x="4130" y="1150"/>
                  </a:cubicBezTo>
                  <a:lnTo>
                    <a:pt x="3801" y="1150"/>
                  </a:lnTo>
                  <a:cubicBezTo>
                    <a:pt x="3801" y="915"/>
                    <a:pt x="3801" y="682"/>
                    <a:pt x="3801" y="442"/>
                  </a:cubicBezTo>
                  <a:close/>
                  <a:moveTo>
                    <a:pt x="2554" y="851"/>
                  </a:moveTo>
                  <a:cubicBezTo>
                    <a:pt x="2573" y="851"/>
                    <a:pt x="2593" y="851"/>
                    <a:pt x="2613" y="852"/>
                  </a:cubicBezTo>
                  <a:cubicBezTo>
                    <a:pt x="2401" y="1210"/>
                    <a:pt x="2496" y="1603"/>
                    <a:pt x="2467" y="1991"/>
                  </a:cubicBezTo>
                  <a:lnTo>
                    <a:pt x="1989" y="1991"/>
                  </a:lnTo>
                  <a:cubicBezTo>
                    <a:pt x="1989" y="1788"/>
                    <a:pt x="1987" y="1596"/>
                    <a:pt x="1989" y="1402"/>
                  </a:cubicBezTo>
                  <a:cubicBezTo>
                    <a:pt x="1993" y="1051"/>
                    <a:pt x="2194" y="851"/>
                    <a:pt x="2554" y="851"/>
                  </a:cubicBezTo>
                  <a:close/>
                  <a:moveTo>
                    <a:pt x="3358" y="870"/>
                  </a:moveTo>
                  <a:cubicBezTo>
                    <a:pt x="3358" y="983"/>
                    <a:pt x="3355" y="1097"/>
                    <a:pt x="3358" y="1210"/>
                  </a:cubicBezTo>
                  <a:cubicBezTo>
                    <a:pt x="3364" y="1456"/>
                    <a:pt x="3504" y="1593"/>
                    <a:pt x="3749" y="1596"/>
                  </a:cubicBezTo>
                  <a:cubicBezTo>
                    <a:pt x="3985" y="1597"/>
                    <a:pt x="4221" y="1597"/>
                    <a:pt x="4458" y="1599"/>
                  </a:cubicBezTo>
                  <a:cubicBezTo>
                    <a:pt x="4465" y="1599"/>
                    <a:pt x="4474" y="1607"/>
                    <a:pt x="4489" y="1615"/>
                  </a:cubicBezTo>
                  <a:lnTo>
                    <a:pt x="4489" y="1991"/>
                  </a:lnTo>
                  <a:lnTo>
                    <a:pt x="2912" y="1991"/>
                  </a:lnTo>
                  <a:cubicBezTo>
                    <a:pt x="2912" y="1754"/>
                    <a:pt x="2898" y="1522"/>
                    <a:pt x="2917" y="1294"/>
                  </a:cubicBezTo>
                  <a:cubicBezTo>
                    <a:pt x="2937" y="1055"/>
                    <a:pt x="3115" y="891"/>
                    <a:pt x="3358" y="870"/>
                  </a:cubicBezTo>
                  <a:close/>
                  <a:moveTo>
                    <a:pt x="5305" y="1605"/>
                  </a:moveTo>
                  <a:lnTo>
                    <a:pt x="5305" y="1991"/>
                  </a:lnTo>
                  <a:lnTo>
                    <a:pt x="4942" y="1991"/>
                  </a:lnTo>
                  <a:lnTo>
                    <a:pt x="4942" y="1605"/>
                  </a:lnTo>
                  <a:close/>
                  <a:moveTo>
                    <a:pt x="6058" y="1600"/>
                  </a:moveTo>
                  <a:lnTo>
                    <a:pt x="6058" y="1992"/>
                  </a:lnTo>
                  <a:lnTo>
                    <a:pt x="5760" y="1992"/>
                  </a:lnTo>
                  <a:lnTo>
                    <a:pt x="5760" y="1600"/>
                  </a:lnTo>
                  <a:close/>
                  <a:moveTo>
                    <a:pt x="13800" y="2754"/>
                  </a:moveTo>
                  <a:cubicBezTo>
                    <a:pt x="13679" y="2754"/>
                    <a:pt x="13586" y="2853"/>
                    <a:pt x="13589" y="2978"/>
                  </a:cubicBezTo>
                  <a:cubicBezTo>
                    <a:pt x="13592" y="3096"/>
                    <a:pt x="13684" y="3187"/>
                    <a:pt x="13801" y="3187"/>
                  </a:cubicBezTo>
                  <a:cubicBezTo>
                    <a:pt x="13802" y="3187"/>
                    <a:pt x="13803" y="3187"/>
                    <a:pt x="13803" y="3187"/>
                  </a:cubicBezTo>
                  <a:cubicBezTo>
                    <a:pt x="13925" y="3187"/>
                    <a:pt x="14022" y="3087"/>
                    <a:pt x="14017" y="2965"/>
                  </a:cubicBezTo>
                  <a:cubicBezTo>
                    <a:pt x="14015" y="2847"/>
                    <a:pt x="13919" y="2754"/>
                    <a:pt x="13802" y="2754"/>
                  </a:cubicBezTo>
                  <a:cubicBezTo>
                    <a:pt x="13801" y="2754"/>
                    <a:pt x="13801" y="2754"/>
                    <a:pt x="13800" y="2754"/>
                  </a:cubicBezTo>
                  <a:close/>
                  <a:moveTo>
                    <a:pt x="1043" y="2753"/>
                  </a:moveTo>
                  <a:cubicBezTo>
                    <a:pt x="1041" y="2753"/>
                    <a:pt x="1040" y="2753"/>
                    <a:pt x="1038" y="2753"/>
                  </a:cubicBezTo>
                  <a:cubicBezTo>
                    <a:pt x="921" y="2757"/>
                    <a:pt x="828" y="2854"/>
                    <a:pt x="828" y="2971"/>
                  </a:cubicBezTo>
                  <a:cubicBezTo>
                    <a:pt x="828" y="3091"/>
                    <a:pt x="925" y="3187"/>
                    <a:pt x="1044" y="3187"/>
                  </a:cubicBezTo>
                  <a:cubicBezTo>
                    <a:pt x="1047" y="3187"/>
                    <a:pt x="1049" y="3187"/>
                    <a:pt x="1052" y="3187"/>
                  </a:cubicBezTo>
                  <a:cubicBezTo>
                    <a:pt x="1175" y="3184"/>
                    <a:pt x="1264" y="3082"/>
                    <a:pt x="1257" y="2956"/>
                  </a:cubicBezTo>
                  <a:cubicBezTo>
                    <a:pt x="1250" y="2841"/>
                    <a:pt x="1156" y="2753"/>
                    <a:pt x="1043" y="2753"/>
                  </a:cubicBezTo>
                  <a:close/>
                  <a:moveTo>
                    <a:pt x="12982" y="4445"/>
                  </a:moveTo>
                  <a:lnTo>
                    <a:pt x="12982" y="4706"/>
                  </a:lnTo>
                  <a:lnTo>
                    <a:pt x="12691" y="4706"/>
                  </a:lnTo>
                  <a:lnTo>
                    <a:pt x="12691" y="4445"/>
                  </a:lnTo>
                  <a:close/>
                  <a:moveTo>
                    <a:pt x="12238" y="4442"/>
                  </a:moveTo>
                  <a:lnTo>
                    <a:pt x="12238" y="4707"/>
                  </a:lnTo>
                  <a:lnTo>
                    <a:pt x="11841" y="4707"/>
                  </a:lnTo>
                  <a:lnTo>
                    <a:pt x="11841" y="4442"/>
                  </a:lnTo>
                  <a:close/>
                  <a:moveTo>
                    <a:pt x="11254" y="3851"/>
                  </a:moveTo>
                  <a:cubicBezTo>
                    <a:pt x="11364" y="3851"/>
                    <a:pt x="11401" y="3890"/>
                    <a:pt x="11399" y="4002"/>
                  </a:cubicBezTo>
                  <a:cubicBezTo>
                    <a:pt x="11394" y="4402"/>
                    <a:pt x="11394" y="4802"/>
                    <a:pt x="11399" y="5203"/>
                  </a:cubicBezTo>
                  <a:cubicBezTo>
                    <a:pt x="11401" y="5317"/>
                    <a:pt x="11361" y="5357"/>
                    <a:pt x="11248" y="5357"/>
                  </a:cubicBezTo>
                  <a:cubicBezTo>
                    <a:pt x="10899" y="5355"/>
                    <a:pt x="10549" y="5354"/>
                    <a:pt x="10199" y="5354"/>
                  </a:cubicBezTo>
                  <a:cubicBezTo>
                    <a:pt x="9849" y="5354"/>
                    <a:pt x="9499" y="5355"/>
                    <a:pt x="9149" y="5357"/>
                  </a:cubicBezTo>
                  <a:cubicBezTo>
                    <a:pt x="9043" y="5357"/>
                    <a:pt x="9005" y="5315"/>
                    <a:pt x="9005" y="5211"/>
                  </a:cubicBezTo>
                  <a:cubicBezTo>
                    <a:pt x="9009" y="4805"/>
                    <a:pt x="9009" y="4401"/>
                    <a:pt x="9005" y="3995"/>
                  </a:cubicBezTo>
                  <a:cubicBezTo>
                    <a:pt x="9005" y="3891"/>
                    <a:pt x="9041" y="3852"/>
                    <a:pt x="9144" y="3852"/>
                  </a:cubicBezTo>
                  <a:cubicBezTo>
                    <a:pt x="9146" y="3852"/>
                    <a:pt x="9148" y="3852"/>
                    <a:pt x="9150" y="3852"/>
                  </a:cubicBezTo>
                  <a:cubicBezTo>
                    <a:pt x="9298" y="3854"/>
                    <a:pt x="9447" y="3855"/>
                    <a:pt x="9596" y="3855"/>
                  </a:cubicBezTo>
                  <a:cubicBezTo>
                    <a:pt x="9794" y="3855"/>
                    <a:pt x="9993" y="3854"/>
                    <a:pt x="10191" y="3854"/>
                  </a:cubicBezTo>
                  <a:cubicBezTo>
                    <a:pt x="10367" y="3854"/>
                    <a:pt x="10544" y="3854"/>
                    <a:pt x="10720" y="3854"/>
                  </a:cubicBezTo>
                  <a:cubicBezTo>
                    <a:pt x="10896" y="3854"/>
                    <a:pt x="11072" y="3854"/>
                    <a:pt x="11248" y="3851"/>
                  </a:cubicBezTo>
                  <a:cubicBezTo>
                    <a:pt x="11250" y="3851"/>
                    <a:pt x="11252" y="3851"/>
                    <a:pt x="11254" y="3851"/>
                  </a:cubicBezTo>
                  <a:close/>
                  <a:moveTo>
                    <a:pt x="11388" y="7191"/>
                  </a:moveTo>
                  <a:lnTo>
                    <a:pt x="11388" y="7673"/>
                  </a:lnTo>
                  <a:lnTo>
                    <a:pt x="10439" y="7673"/>
                  </a:lnTo>
                  <a:lnTo>
                    <a:pt x="10439" y="7191"/>
                  </a:lnTo>
                  <a:close/>
                  <a:moveTo>
                    <a:pt x="14401" y="7187"/>
                  </a:moveTo>
                  <a:lnTo>
                    <a:pt x="14401" y="7674"/>
                  </a:lnTo>
                  <a:lnTo>
                    <a:pt x="12619" y="7674"/>
                  </a:lnTo>
                  <a:lnTo>
                    <a:pt x="12619" y="7187"/>
                  </a:lnTo>
                  <a:close/>
                  <a:moveTo>
                    <a:pt x="6723" y="3801"/>
                  </a:moveTo>
                  <a:lnTo>
                    <a:pt x="6723" y="7677"/>
                  </a:lnTo>
                  <a:lnTo>
                    <a:pt x="3784" y="7677"/>
                  </a:lnTo>
                  <a:lnTo>
                    <a:pt x="3784" y="3801"/>
                  </a:lnTo>
                  <a:close/>
                  <a:moveTo>
                    <a:pt x="8787" y="6748"/>
                  </a:moveTo>
                  <a:cubicBezTo>
                    <a:pt x="8656" y="6748"/>
                    <a:pt x="8576" y="6831"/>
                    <a:pt x="8573" y="6985"/>
                  </a:cubicBezTo>
                  <a:cubicBezTo>
                    <a:pt x="8570" y="7284"/>
                    <a:pt x="8570" y="7583"/>
                    <a:pt x="8573" y="7882"/>
                  </a:cubicBezTo>
                  <a:cubicBezTo>
                    <a:pt x="8576" y="8035"/>
                    <a:pt x="8659" y="8119"/>
                    <a:pt x="8788" y="8119"/>
                  </a:cubicBezTo>
                  <a:cubicBezTo>
                    <a:pt x="8918" y="8117"/>
                    <a:pt x="8999" y="8033"/>
                    <a:pt x="9005" y="7881"/>
                  </a:cubicBezTo>
                  <a:cubicBezTo>
                    <a:pt x="9010" y="7731"/>
                    <a:pt x="9006" y="7582"/>
                    <a:pt x="9006" y="7432"/>
                  </a:cubicBezTo>
                  <a:cubicBezTo>
                    <a:pt x="9006" y="7282"/>
                    <a:pt x="9010" y="7133"/>
                    <a:pt x="9005" y="6983"/>
                  </a:cubicBezTo>
                  <a:cubicBezTo>
                    <a:pt x="8999" y="6832"/>
                    <a:pt x="8916" y="6748"/>
                    <a:pt x="8787" y="6748"/>
                  </a:cubicBezTo>
                  <a:close/>
                  <a:moveTo>
                    <a:pt x="9502" y="6748"/>
                  </a:moveTo>
                  <a:cubicBezTo>
                    <a:pt x="9501" y="6748"/>
                    <a:pt x="9500" y="6748"/>
                    <a:pt x="9499" y="6748"/>
                  </a:cubicBezTo>
                  <a:cubicBezTo>
                    <a:pt x="9371" y="6748"/>
                    <a:pt x="9284" y="6838"/>
                    <a:pt x="9283" y="6985"/>
                  </a:cubicBezTo>
                  <a:cubicBezTo>
                    <a:pt x="9278" y="7284"/>
                    <a:pt x="9278" y="7583"/>
                    <a:pt x="9283" y="7882"/>
                  </a:cubicBezTo>
                  <a:cubicBezTo>
                    <a:pt x="9284" y="8029"/>
                    <a:pt x="9374" y="8119"/>
                    <a:pt x="9501" y="8119"/>
                  </a:cubicBezTo>
                  <a:cubicBezTo>
                    <a:pt x="9630" y="8117"/>
                    <a:pt x="9711" y="8029"/>
                    <a:pt x="9716" y="7881"/>
                  </a:cubicBezTo>
                  <a:cubicBezTo>
                    <a:pt x="9718" y="7731"/>
                    <a:pt x="9716" y="7582"/>
                    <a:pt x="9716" y="7432"/>
                  </a:cubicBezTo>
                  <a:cubicBezTo>
                    <a:pt x="9716" y="7282"/>
                    <a:pt x="9718" y="7133"/>
                    <a:pt x="9716" y="6983"/>
                  </a:cubicBezTo>
                  <a:cubicBezTo>
                    <a:pt x="9711" y="6836"/>
                    <a:pt x="9630" y="6748"/>
                    <a:pt x="9502" y="6748"/>
                  </a:cubicBezTo>
                  <a:close/>
                  <a:moveTo>
                    <a:pt x="10916" y="6744"/>
                  </a:moveTo>
                  <a:cubicBezTo>
                    <a:pt x="10733" y="6744"/>
                    <a:pt x="10550" y="6745"/>
                    <a:pt x="10367" y="6748"/>
                  </a:cubicBezTo>
                  <a:cubicBezTo>
                    <a:pt x="10139" y="6751"/>
                    <a:pt x="10003" y="6894"/>
                    <a:pt x="9999" y="7124"/>
                  </a:cubicBezTo>
                  <a:cubicBezTo>
                    <a:pt x="9996" y="7331"/>
                    <a:pt x="9995" y="7539"/>
                    <a:pt x="9999" y="7745"/>
                  </a:cubicBezTo>
                  <a:cubicBezTo>
                    <a:pt x="10003" y="7973"/>
                    <a:pt x="10146" y="8114"/>
                    <a:pt x="10372" y="8119"/>
                  </a:cubicBezTo>
                  <a:cubicBezTo>
                    <a:pt x="10433" y="8120"/>
                    <a:pt x="10494" y="8120"/>
                    <a:pt x="10555" y="8120"/>
                  </a:cubicBezTo>
                  <a:cubicBezTo>
                    <a:pt x="10677" y="8120"/>
                    <a:pt x="10799" y="8119"/>
                    <a:pt x="10921" y="8119"/>
                  </a:cubicBezTo>
                  <a:cubicBezTo>
                    <a:pt x="11031" y="8119"/>
                    <a:pt x="11141" y="8120"/>
                    <a:pt x="11251" y="8120"/>
                  </a:cubicBezTo>
                  <a:cubicBezTo>
                    <a:pt x="11324" y="8120"/>
                    <a:pt x="11398" y="8119"/>
                    <a:pt x="11471" y="8117"/>
                  </a:cubicBezTo>
                  <a:cubicBezTo>
                    <a:pt x="11681" y="8113"/>
                    <a:pt x="11825" y="7972"/>
                    <a:pt x="11831" y="7762"/>
                  </a:cubicBezTo>
                  <a:cubicBezTo>
                    <a:pt x="11837" y="7546"/>
                    <a:pt x="11835" y="7329"/>
                    <a:pt x="11831" y="7111"/>
                  </a:cubicBezTo>
                  <a:cubicBezTo>
                    <a:pt x="11827" y="6894"/>
                    <a:pt x="11687" y="6751"/>
                    <a:pt x="11466" y="6748"/>
                  </a:cubicBezTo>
                  <a:cubicBezTo>
                    <a:pt x="11283" y="6745"/>
                    <a:pt x="11100" y="6744"/>
                    <a:pt x="10916" y="6744"/>
                  </a:cubicBezTo>
                  <a:close/>
                  <a:moveTo>
                    <a:pt x="11669" y="1016"/>
                  </a:moveTo>
                  <a:cubicBezTo>
                    <a:pt x="12050" y="1016"/>
                    <a:pt x="12245" y="1213"/>
                    <a:pt x="12247" y="1597"/>
                  </a:cubicBezTo>
                  <a:cubicBezTo>
                    <a:pt x="12248" y="1727"/>
                    <a:pt x="12247" y="1857"/>
                    <a:pt x="12247" y="2001"/>
                  </a:cubicBezTo>
                  <a:lnTo>
                    <a:pt x="10496" y="2001"/>
                  </a:lnTo>
                  <a:cubicBezTo>
                    <a:pt x="10474" y="2001"/>
                    <a:pt x="10452" y="2000"/>
                    <a:pt x="10429" y="2000"/>
                  </a:cubicBezTo>
                  <a:cubicBezTo>
                    <a:pt x="10418" y="2000"/>
                    <a:pt x="10406" y="2000"/>
                    <a:pt x="10395" y="2001"/>
                  </a:cubicBezTo>
                  <a:cubicBezTo>
                    <a:pt x="10241" y="2006"/>
                    <a:pt x="10144" y="2095"/>
                    <a:pt x="10149" y="2226"/>
                  </a:cubicBezTo>
                  <a:cubicBezTo>
                    <a:pt x="10153" y="2351"/>
                    <a:pt x="10246" y="2434"/>
                    <a:pt x="10395" y="2435"/>
                  </a:cubicBezTo>
                  <a:cubicBezTo>
                    <a:pt x="10582" y="2435"/>
                    <a:pt x="10768" y="2436"/>
                    <a:pt x="10955" y="2436"/>
                  </a:cubicBezTo>
                  <a:cubicBezTo>
                    <a:pt x="11328" y="2436"/>
                    <a:pt x="11702" y="2435"/>
                    <a:pt x="12076" y="2435"/>
                  </a:cubicBezTo>
                  <a:lnTo>
                    <a:pt x="12240" y="2435"/>
                  </a:lnTo>
                  <a:lnTo>
                    <a:pt x="12240" y="3991"/>
                  </a:lnTo>
                  <a:lnTo>
                    <a:pt x="11841" y="3991"/>
                  </a:lnTo>
                  <a:cubicBezTo>
                    <a:pt x="11838" y="3961"/>
                    <a:pt x="11832" y="3928"/>
                    <a:pt x="11831" y="3896"/>
                  </a:cubicBezTo>
                  <a:cubicBezTo>
                    <a:pt x="11808" y="3627"/>
                    <a:pt x="11607" y="3422"/>
                    <a:pt x="11339" y="3421"/>
                  </a:cubicBezTo>
                  <a:cubicBezTo>
                    <a:pt x="10960" y="3419"/>
                    <a:pt x="10581" y="3418"/>
                    <a:pt x="10202" y="3418"/>
                  </a:cubicBezTo>
                  <a:cubicBezTo>
                    <a:pt x="9822" y="3418"/>
                    <a:pt x="9444" y="3419"/>
                    <a:pt x="9065" y="3421"/>
                  </a:cubicBezTo>
                  <a:cubicBezTo>
                    <a:pt x="8794" y="3422"/>
                    <a:pt x="8582" y="3626"/>
                    <a:pt x="8577" y="3896"/>
                  </a:cubicBezTo>
                  <a:cubicBezTo>
                    <a:pt x="8567" y="4365"/>
                    <a:pt x="8567" y="4834"/>
                    <a:pt x="8576" y="5302"/>
                  </a:cubicBezTo>
                  <a:cubicBezTo>
                    <a:pt x="8582" y="5579"/>
                    <a:pt x="8785" y="5782"/>
                    <a:pt x="9073" y="5785"/>
                  </a:cubicBezTo>
                  <a:cubicBezTo>
                    <a:pt x="9450" y="5790"/>
                    <a:pt x="9827" y="5792"/>
                    <a:pt x="10203" y="5792"/>
                  </a:cubicBezTo>
                  <a:cubicBezTo>
                    <a:pt x="10580" y="5792"/>
                    <a:pt x="10957" y="5790"/>
                    <a:pt x="11334" y="5785"/>
                  </a:cubicBezTo>
                  <a:cubicBezTo>
                    <a:pt x="11630" y="5781"/>
                    <a:pt x="11821" y="5567"/>
                    <a:pt x="11831" y="5271"/>
                  </a:cubicBezTo>
                  <a:cubicBezTo>
                    <a:pt x="11832" y="5238"/>
                    <a:pt x="11831" y="5204"/>
                    <a:pt x="11831" y="5157"/>
                  </a:cubicBezTo>
                  <a:cubicBezTo>
                    <a:pt x="11892" y="5154"/>
                    <a:pt x="11943" y="5150"/>
                    <a:pt x="11995" y="5150"/>
                  </a:cubicBezTo>
                  <a:cubicBezTo>
                    <a:pt x="12071" y="5150"/>
                    <a:pt x="12148" y="5150"/>
                    <a:pt x="12224" y="5150"/>
                  </a:cubicBezTo>
                  <a:cubicBezTo>
                    <a:pt x="12361" y="5150"/>
                    <a:pt x="12498" y="5150"/>
                    <a:pt x="12634" y="5150"/>
                  </a:cubicBezTo>
                  <a:cubicBezTo>
                    <a:pt x="12759" y="5150"/>
                    <a:pt x="12884" y="5150"/>
                    <a:pt x="13009" y="5149"/>
                  </a:cubicBezTo>
                  <a:cubicBezTo>
                    <a:pt x="13290" y="5146"/>
                    <a:pt x="13423" y="5008"/>
                    <a:pt x="13426" y="4728"/>
                  </a:cubicBezTo>
                  <a:cubicBezTo>
                    <a:pt x="13428" y="4603"/>
                    <a:pt x="13429" y="4476"/>
                    <a:pt x="13425" y="4351"/>
                  </a:cubicBezTo>
                  <a:cubicBezTo>
                    <a:pt x="13416" y="4150"/>
                    <a:pt x="13274" y="4009"/>
                    <a:pt x="13072" y="4002"/>
                  </a:cubicBezTo>
                  <a:cubicBezTo>
                    <a:pt x="13022" y="4000"/>
                    <a:pt x="12972" y="3999"/>
                    <a:pt x="12922" y="3999"/>
                  </a:cubicBezTo>
                  <a:cubicBezTo>
                    <a:pt x="12846" y="3999"/>
                    <a:pt x="12769" y="4000"/>
                    <a:pt x="12690" y="4000"/>
                  </a:cubicBezTo>
                  <a:lnTo>
                    <a:pt x="12690" y="2445"/>
                  </a:lnTo>
                  <a:cubicBezTo>
                    <a:pt x="12725" y="2442"/>
                    <a:pt x="12758" y="2436"/>
                    <a:pt x="12790" y="2436"/>
                  </a:cubicBezTo>
                  <a:cubicBezTo>
                    <a:pt x="12911" y="2436"/>
                    <a:pt x="13033" y="2436"/>
                    <a:pt x="13155" y="2436"/>
                  </a:cubicBezTo>
                  <a:cubicBezTo>
                    <a:pt x="13277" y="2436"/>
                    <a:pt x="13399" y="2436"/>
                    <a:pt x="13521" y="2436"/>
                  </a:cubicBezTo>
                  <a:cubicBezTo>
                    <a:pt x="13765" y="2436"/>
                    <a:pt x="14009" y="2436"/>
                    <a:pt x="14252" y="2434"/>
                  </a:cubicBezTo>
                  <a:cubicBezTo>
                    <a:pt x="14359" y="2434"/>
                    <a:pt x="14411" y="2459"/>
                    <a:pt x="14411" y="2579"/>
                  </a:cubicBezTo>
                  <a:cubicBezTo>
                    <a:pt x="14408" y="3941"/>
                    <a:pt x="14409" y="5304"/>
                    <a:pt x="14409" y="6666"/>
                  </a:cubicBezTo>
                  <a:cubicBezTo>
                    <a:pt x="14409" y="6684"/>
                    <a:pt x="14405" y="6704"/>
                    <a:pt x="14401" y="6747"/>
                  </a:cubicBezTo>
                  <a:cubicBezTo>
                    <a:pt x="14351" y="6745"/>
                    <a:pt x="14301" y="6745"/>
                    <a:pt x="14250" y="6745"/>
                  </a:cubicBezTo>
                  <a:cubicBezTo>
                    <a:pt x="13698" y="6745"/>
                    <a:pt x="13149" y="6745"/>
                    <a:pt x="12597" y="6747"/>
                  </a:cubicBezTo>
                  <a:cubicBezTo>
                    <a:pt x="12301" y="6747"/>
                    <a:pt x="12173" y="6874"/>
                    <a:pt x="12170" y="7167"/>
                  </a:cubicBezTo>
                  <a:cubicBezTo>
                    <a:pt x="12169" y="7351"/>
                    <a:pt x="12167" y="7535"/>
                    <a:pt x="12170" y="7718"/>
                  </a:cubicBezTo>
                  <a:cubicBezTo>
                    <a:pt x="12174" y="7983"/>
                    <a:pt x="12308" y="8119"/>
                    <a:pt x="12574" y="8119"/>
                  </a:cubicBezTo>
                  <a:cubicBezTo>
                    <a:pt x="13124" y="8120"/>
                    <a:pt x="13676" y="8120"/>
                    <a:pt x="14225" y="8120"/>
                  </a:cubicBezTo>
                  <a:lnTo>
                    <a:pt x="14409" y="8120"/>
                  </a:lnTo>
                  <a:cubicBezTo>
                    <a:pt x="14409" y="8339"/>
                    <a:pt x="14409" y="8554"/>
                    <a:pt x="14409" y="8770"/>
                  </a:cubicBezTo>
                  <a:cubicBezTo>
                    <a:pt x="14409" y="9028"/>
                    <a:pt x="14431" y="9043"/>
                    <a:pt x="14231" y="9043"/>
                  </a:cubicBezTo>
                  <a:cubicBezTo>
                    <a:pt x="14203" y="9043"/>
                    <a:pt x="14172" y="9043"/>
                    <a:pt x="14136" y="9043"/>
                  </a:cubicBezTo>
                  <a:cubicBezTo>
                    <a:pt x="13167" y="9042"/>
                    <a:pt x="12198" y="9042"/>
                    <a:pt x="11230" y="9042"/>
                  </a:cubicBezTo>
                  <a:cubicBezTo>
                    <a:pt x="10261" y="9042"/>
                    <a:pt x="9293" y="9042"/>
                    <a:pt x="8324" y="9042"/>
                  </a:cubicBezTo>
                  <a:cubicBezTo>
                    <a:pt x="8117" y="9042"/>
                    <a:pt x="8117" y="9042"/>
                    <a:pt x="8117" y="8835"/>
                  </a:cubicBezTo>
                  <a:lnTo>
                    <a:pt x="8117" y="7415"/>
                  </a:lnTo>
                  <a:cubicBezTo>
                    <a:pt x="8117" y="7381"/>
                    <a:pt x="8119" y="7347"/>
                    <a:pt x="8117" y="7314"/>
                  </a:cubicBezTo>
                  <a:cubicBezTo>
                    <a:pt x="8109" y="7168"/>
                    <a:pt x="8023" y="7074"/>
                    <a:pt x="7898" y="7074"/>
                  </a:cubicBezTo>
                  <a:cubicBezTo>
                    <a:pt x="7774" y="7074"/>
                    <a:pt x="7684" y="7168"/>
                    <a:pt x="7683" y="7314"/>
                  </a:cubicBezTo>
                  <a:cubicBezTo>
                    <a:pt x="7681" y="7705"/>
                    <a:pt x="7683" y="8096"/>
                    <a:pt x="7683" y="8488"/>
                  </a:cubicBezTo>
                  <a:lnTo>
                    <a:pt x="7683" y="8657"/>
                  </a:lnTo>
                  <a:lnTo>
                    <a:pt x="7172" y="8657"/>
                  </a:lnTo>
                  <a:lnTo>
                    <a:pt x="7172" y="2815"/>
                  </a:lnTo>
                  <a:lnTo>
                    <a:pt x="7683" y="2815"/>
                  </a:lnTo>
                  <a:lnTo>
                    <a:pt x="7683" y="2989"/>
                  </a:lnTo>
                  <a:lnTo>
                    <a:pt x="7683" y="6221"/>
                  </a:lnTo>
                  <a:cubicBezTo>
                    <a:pt x="7683" y="6268"/>
                    <a:pt x="7679" y="6318"/>
                    <a:pt x="7686" y="6365"/>
                  </a:cubicBezTo>
                  <a:cubicBezTo>
                    <a:pt x="7701" y="6480"/>
                    <a:pt x="7768" y="6549"/>
                    <a:pt x="7887" y="6556"/>
                  </a:cubicBezTo>
                  <a:cubicBezTo>
                    <a:pt x="7893" y="6556"/>
                    <a:pt x="7898" y="6556"/>
                    <a:pt x="7904" y="6556"/>
                  </a:cubicBezTo>
                  <a:cubicBezTo>
                    <a:pt x="8012" y="6556"/>
                    <a:pt x="8080" y="6493"/>
                    <a:pt x="8109" y="6389"/>
                  </a:cubicBezTo>
                  <a:cubicBezTo>
                    <a:pt x="8122" y="6339"/>
                    <a:pt x="8117" y="6284"/>
                    <a:pt x="8117" y="6230"/>
                  </a:cubicBezTo>
                  <a:cubicBezTo>
                    <a:pt x="8117" y="5028"/>
                    <a:pt x="8120" y="3824"/>
                    <a:pt x="8115" y="2622"/>
                  </a:cubicBezTo>
                  <a:cubicBezTo>
                    <a:pt x="8113" y="2482"/>
                    <a:pt x="8150" y="2432"/>
                    <a:pt x="8284" y="2432"/>
                  </a:cubicBezTo>
                  <a:cubicBezTo>
                    <a:pt x="8289" y="2432"/>
                    <a:pt x="8295" y="2432"/>
                    <a:pt x="8301" y="2432"/>
                  </a:cubicBezTo>
                  <a:cubicBezTo>
                    <a:pt x="8446" y="2436"/>
                    <a:pt x="8591" y="2437"/>
                    <a:pt x="8736" y="2437"/>
                  </a:cubicBezTo>
                  <a:cubicBezTo>
                    <a:pt x="8944" y="2437"/>
                    <a:pt x="9152" y="2435"/>
                    <a:pt x="9359" y="2435"/>
                  </a:cubicBezTo>
                  <a:cubicBezTo>
                    <a:pt x="9535" y="2434"/>
                    <a:pt x="9627" y="2361"/>
                    <a:pt x="9630" y="2224"/>
                  </a:cubicBezTo>
                  <a:cubicBezTo>
                    <a:pt x="9634" y="2082"/>
                    <a:pt x="9538" y="2001"/>
                    <a:pt x="9357" y="2001"/>
                  </a:cubicBezTo>
                  <a:cubicBezTo>
                    <a:pt x="9231" y="2000"/>
                    <a:pt x="9105" y="2000"/>
                    <a:pt x="8980" y="2000"/>
                  </a:cubicBezTo>
                  <a:cubicBezTo>
                    <a:pt x="8728" y="2000"/>
                    <a:pt x="8477" y="2001"/>
                    <a:pt x="8226" y="2001"/>
                  </a:cubicBezTo>
                  <a:cubicBezTo>
                    <a:pt x="8003" y="2001"/>
                    <a:pt x="7840" y="2093"/>
                    <a:pt x="7728" y="2291"/>
                  </a:cubicBezTo>
                  <a:cubicBezTo>
                    <a:pt x="7707" y="2330"/>
                    <a:pt x="7649" y="2357"/>
                    <a:pt x="7600" y="2369"/>
                  </a:cubicBezTo>
                  <a:cubicBezTo>
                    <a:pt x="7581" y="2374"/>
                    <a:pt x="7561" y="2376"/>
                    <a:pt x="7540" y="2376"/>
                  </a:cubicBezTo>
                  <a:cubicBezTo>
                    <a:pt x="7508" y="2376"/>
                    <a:pt x="7474" y="2372"/>
                    <a:pt x="7442" y="2372"/>
                  </a:cubicBezTo>
                  <a:cubicBezTo>
                    <a:pt x="7412" y="2373"/>
                    <a:pt x="7383" y="2374"/>
                    <a:pt x="7354" y="2374"/>
                  </a:cubicBezTo>
                  <a:cubicBezTo>
                    <a:pt x="7230" y="2374"/>
                    <a:pt x="7120" y="2356"/>
                    <a:pt x="7040" y="2194"/>
                  </a:cubicBezTo>
                  <a:cubicBezTo>
                    <a:pt x="6960" y="2030"/>
                    <a:pt x="6782" y="1997"/>
                    <a:pt x="6597" y="1997"/>
                  </a:cubicBezTo>
                  <a:cubicBezTo>
                    <a:pt x="6570" y="1997"/>
                    <a:pt x="6543" y="1998"/>
                    <a:pt x="6516" y="1999"/>
                  </a:cubicBezTo>
                  <a:lnTo>
                    <a:pt x="6516" y="1634"/>
                  </a:lnTo>
                  <a:cubicBezTo>
                    <a:pt x="6690" y="1593"/>
                    <a:pt x="6871" y="1583"/>
                    <a:pt x="7015" y="1506"/>
                  </a:cubicBezTo>
                  <a:cubicBezTo>
                    <a:pt x="7190" y="1412"/>
                    <a:pt x="7149" y="1204"/>
                    <a:pt x="7159" y="1016"/>
                  </a:cubicBezTo>
                  <a:close/>
                  <a:moveTo>
                    <a:pt x="6525" y="2435"/>
                  </a:moveTo>
                  <a:cubicBezTo>
                    <a:pt x="6729" y="2435"/>
                    <a:pt x="6729" y="2435"/>
                    <a:pt x="6729" y="2646"/>
                  </a:cubicBezTo>
                  <a:cubicBezTo>
                    <a:pt x="6730" y="2877"/>
                    <a:pt x="6730" y="3107"/>
                    <a:pt x="6730" y="3358"/>
                  </a:cubicBezTo>
                  <a:lnTo>
                    <a:pt x="3652" y="3358"/>
                  </a:lnTo>
                  <a:cubicBezTo>
                    <a:pt x="3400" y="3358"/>
                    <a:pt x="3340" y="3419"/>
                    <a:pt x="3340" y="3676"/>
                  </a:cubicBezTo>
                  <a:cubicBezTo>
                    <a:pt x="3340" y="3835"/>
                    <a:pt x="3340" y="3993"/>
                    <a:pt x="3340" y="4129"/>
                  </a:cubicBezTo>
                  <a:cubicBezTo>
                    <a:pt x="3223" y="4176"/>
                    <a:pt x="3120" y="4206"/>
                    <a:pt x="3031" y="4258"/>
                  </a:cubicBezTo>
                  <a:cubicBezTo>
                    <a:pt x="2998" y="4277"/>
                    <a:pt x="2985" y="4352"/>
                    <a:pt x="2986" y="4402"/>
                  </a:cubicBezTo>
                  <a:cubicBezTo>
                    <a:pt x="2988" y="4542"/>
                    <a:pt x="3073" y="4593"/>
                    <a:pt x="3330" y="4614"/>
                  </a:cubicBezTo>
                  <a:lnTo>
                    <a:pt x="3330" y="6948"/>
                  </a:lnTo>
                  <a:cubicBezTo>
                    <a:pt x="3072" y="6963"/>
                    <a:pt x="2988" y="7017"/>
                    <a:pt x="2984" y="7160"/>
                  </a:cubicBezTo>
                  <a:cubicBezTo>
                    <a:pt x="2978" y="7311"/>
                    <a:pt x="3061" y="7368"/>
                    <a:pt x="3340" y="7402"/>
                  </a:cubicBezTo>
                  <a:cubicBezTo>
                    <a:pt x="3340" y="7539"/>
                    <a:pt x="3338" y="7677"/>
                    <a:pt x="3340" y="7815"/>
                  </a:cubicBezTo>
                  <a:cubicBezTo>
                    <a:pt x="3340" y="8052"/>
                    <a:pt x="3405" y="8119"/>
                    <a:pt x="3637" y="8119"/>
                  </a:cubicBezTo>
                  <a:cubicBezTo>
                    <a:pt x="3960" y="8119"/>
                    <a:pt x="4282" y="8119"/>
                    <a:pt x="4604" y="8119"/>
                  </a:cubicBezTo>
                  <a:cubicBezTo>
                    <a:pt x="5249" y="8119"/>
                    <a:pt x="5892" y="8119"/>
                    <a:pt x="6536" y="8119"/>
                  </a:cubicBezTo>
                  <a:lnTo>
                    <a:pt x="6727" y="8119"/>
                  </a:lnTo>
                  <a:cubicBezTo>
                    <a:pt x="6727" y="8406"/>
                    <a:pt x="6730" y="8684"/>
                    <a:pt x="6724" y="8962"/>
                  </a:cubicBezTo>
                  <a:cubicBezTo>
                    <a:pt x="6723" y="8989"/>
                    <a:pt x="6673" y="9026"/>
                    <a:pt x="6640" y="9039"/>
                  </a:cubicBezTo>
                  <a:cubicBezTo>
                    <a:pt x="6625" y="9044"/>
                    <a:pt x="6608" y="9045"/>
                    <a:pt x="6591" y="9045"/>
                  </a:cubicBezTo>
                  <a:cubicBezTo>
                    <a:pt x="6564" y="9045"/>
                    <a:pt x="6537" y="9042"/>
                    <a:pt x="6511" y="9042"/>
                  </a:cubicBezTo>
                  <a:lnTo>
                    <a:pt x="656" y="9042"/>
                  </a:lnTo>
                  <a:cubicBezTo>
                    <a:pt x="438" y="9042"/>
                    <a:pt x="438" y="9042"/>
                    <a:pt x="438" y="8817"/>
                  </a:cubicBezTo>
                  <a:lnTo>
                    <a:pt x="438" y="2644"/>
                  </a:lnTo>
                  <a:cubicBezTo>
                    <a:pt x="438" y="2435"/>
                    <a:pt x="438" y="2435"/>
                    <a:pt x="643" y="2435"/>
                  </a:cubicBezTo>
                  <a:close/>
                  <a:moveTo>
                    <a:pt x="3864" y="1"/>
                  </a:moveTo>
                  <a:cubicBezTo>
                    <a:pt x="3506" y="1"/>
                    <a:pt x="3432" y="56"/>
                    <a:pt x="3335" y="411"/>
                  </a:cubicBezTo>
                  <a:cubicBezTo>
                    <a:pt x="3167" y="411"/>
                    <a:pt x="2998" y="410"/>
                    <a:pt x="2828" y="410"/>
                  </a:cubicBezTo>
                  <a:cubicBezTo>
                    <a:pt x="2743" y="410"/>
                    <a:pt x="2658" y="410"/>
                    <a:pt x="2573" y="411"/>
                  </a:cubicBezTo>
                  <a:cubicBezTo>
                    <a:pt x="1951" y="412"/>
                    <a:pt x="1559" y="801"/>
                    <a:pt x="1553" y="1421"/>
                  </a:cubicBezTo>
                  <a:cubicBezTo>
                    <a:pt x="1552" y="1609"/>
                    <a:pt x="1553" y="1795"/>
                    <a:pt x="1553" y="1976"/>
                  </a:cubicBezTo>
                  <a:cubicBezTo>
                    <a:pt x="1532" y="1988"/>
                    <a:pt x="1524" y="1996"/>
                    <a:pt x="1515" y="1996"/>
                  </a:cubicBezTo>
                  <a:cubicBezTo>
                    <a:pt x="1202" y="1998"/>
                    <a:pt x="887" y="1999"/>
                    <a:pt x="573" y="2001"/>
                  </a:cubicBezTo>
                  <a:cubicBezTo>
                    <a:pt x="205" y="2002"/>
                    <a:pt x="4" y="2204"/>
                    <a:pt x="4" y="2576"/>
                  </a:cubicBezTo>
                  <a:cubicBezTo>
                    <a:pt x="2" y="3533"/>
                    <a:pt x="2" y="4489"/>
                    <a:pt x="2" y="5446"/>
                  </a:cubicBezTo>
                  <a:cubicBezTo>
                    <a:pt x="2" y="6600"/>
                    <a:pt x="4" y="7755"/>
                    <a:pt x="2" y="8909"/>
                  </a:cubicBezTo>
                  <a:cubicBezTo>
                    <a:pt x="1" y="9101"/>
                    <a:pt x="52" y="9271"/>
                    <a:pt x="216" y="9374"/>
                  </a:cubicBezTo>
                  <a:cubicBezTo>
                    <a:pt x="311" y="9433"/>
                    <a:pt x="334" y="9499"/>
                    <a:pt x="324" y="9597"/>
                  </a:cubicBezTo>
                  <a:cubicBezTo>
                    <a:pt x="320" y="9640"/>
                    <a:pt x="323" y="9684"/>
                    <a:pt x="324" y="9727"/>
                  </a:cubicBezTo>
                  <a:cubicBezTo>
                    <a:pt x="330" y="10042"/>
                    <a:pt x="539" y="10258"/>
                    <a:pt x="853" y="10260"/>
                  </a:cubicBezTo>
                  <a:cubicBezTo>
                    <a:pt x="1187" y="10261"/>
                    <a:pt x="1522" y="10261"/>
                    <a:pt x="1857" y="10261"/>
                  </a:cubicBezTo>
                  <a:cubicBezTo>
                    <a:pt x="2314" y="10261"/>
                    <a:pt x="2771" y="10260"/>
                    <a:pt x="3229" y="10260"/>
                  </a:cubicBezTo>
                  <a:cubicBezTo>
                    <a:pt x="3397" y="10260"/>
                    <a:pt x="3499" y="10175"/>
                    <a:pt x="3501" y="10043"/>
                  </a:cubicBezTo>
                  <a:cubicBezTo>
                    <a:pt x="3502" y="9909"/>
                    <a:pt x="3401" y="9826"/>
                    <a:pt x="3233" y="9825"/>
                  </a:cubicBezTo>
                  <a:lnTo>
                    <a:pt x="2146" y="9825"/>
                  </a:lnTo>
                  <a:cubicBezTo>
                    <a:pt x="1925" y="9825"/>
                    <a:pt x="1703" y="9824"/>
                    <a:pt x="1482" y="9824"/>
                  </a:cubicBezTo>
                  <a:cubicBezTo>
                    <a:pt x="1297" y="9824"/>
                    <a:pt x="1113" y="9825"/>
                    <a:pt x="928" y="9828"/>
                  </a:cubicBezTo>
                  <a:cubicBezTo>
                    <a:pt x="924" y="9828"/>
                    <a:pt x="921" y="9828"/>
                    <a:pt x="917" y="9828"/>
                  </a:cubicBezTo>
                  <a:cubicBezTo>
                    <a:pt x="789" y="9828"/>
                    <a:pt x="743" y="9777"/>
                    <a:pt x="757" y="9650"/>
                  </a:cubicBezTo>
                  <a:cubicBezTo>
                    <a:pt x="764" y="9596"/>
                    <a:pt x="759" y="9539"/>
                    <a:pt x="759" y="9477"/>
                  </a:cubicBezTo>
                  <a:lnTo>
                    <a:pt x="955" y="9477"/>
                  </a:lnTo>
                  <a:cubicBezTo>
                    <a:pt x="1888" y="9477"/>
                    <a:pt x="2820" y="9477"/>
                    <a:pt x="3752" y="9477"/>
                  </a:cubicBezTo>
                  <a:cubicBezTo>
                    <a:pt x="4684" y="9477"/>
                    <a:pt x="5617" y="9477"/>
                    <a:pt x="6549" y="9479"/>
                  </a:cubicBezTo>
                  <a:cubicBezTo>
                    <a:pt x="6551" y="9479"/>
                    <a:pt x="6554" y="9479"/>
                    <a:pt x="6556" y="9479"/>
                  </a:cubicBezTo>
                  <a:cubicBezTo>
                    <a:pt x="6812" y="9479"/>
                    <a:pt x="7012" y="9404"/>
                    <a:pt x="7129" y="9160"/>
                  </a:cubicBezTo>
                  <a:cubicBezTo>
                    <a:pt x="7150" y="9116"/>
                    <a:pt x="7283" y="9095"/>
                    <a:pt x="7418" y="9095"/>
                  </a:cubicBezTo>
                  <a:cubicBezTo>
                    <a:pt x="7557" y="9095"/>
                    <a:pt x="7698" y="9118"/>
                    <a:pt x="7720" y="9163"/>
                  </a:cubicBezTo>
                  <a:cubicBezTo>
                    <a:pt x="7837" y="9402"/>
                    <a:pt x="8033" y="9479"/>
                    <a:pt x="8287" y="9479"/>
                  </a:cubicBezTo>
                  <a:cubicBezTo>
                    <a:pt x="9224" y="9477"/>
                    <a:pt x="10161" y="9477"/>
                    <a:pt x="11099" y="9477"/>
                  </a:cubicBezTo>
                  <a:cubicBezTo>
                    <a:pt x="12036" y="9477"/>
                    <a:pt x="12973" y="9477"/>
                    <a:pt x="13911" y="9477"/>
                  </a:cubicBezTo>
                  <a:lnTo>
                    <a:pt x="14076" y="9477"/>
                  </a:lnTo>
                  <a:cubicBezTo>
                    <a:pt x="14114" y="9825"/>
                    <a:pt x="14114" y="9825"/>
                    <a:pt x="13800" y="9825"/>
                  </a:cubicBezTo>
                  <a:lnTo>
                    <a:pt x="4365" y="9825"/>
                  </a:lnTo>
                  <a:cubicBezTo>
                    <a:pt x="4337" y="9825"/>
                    <a:pt x="4307" y="9824"/>
                    <a:pt x="4278" y="9824"/>
                  </a:cubicBezTo>
                  <a:cubicBezTo>
                    <a:pt x="4254" y="9824"/>
                    <a:pt x="4230" y="9825"/>
                    <a:pt x="4206" y="9828"/>
                  </a:cubicBezTo>
                  <a:cubicBezTo>
                    <a:pt x="4090" y="9844"/>
                    <a:pt x="4022" y="9916"/>
                    <a:pt x="4015" y="10030"/>
                  </a:cubicBezTo>
                  <a:cubicBezTo>
                    <a:pt x="4009" y="10146"/>
                    <a:pt x="4073" y="10224"/>
                    <a:pt x="4184" y="10251"/>
                  </a:cubicBezTo>
                  <a:cubicBezTo>
                    <a:pt x="4215" y="10259"/>
                    <a:pt x="4247" y="10261"/>
                    <a:pt x="4280" y="10261"/>
                  </a:cubicBezTo>
                  <a:cubicBezTo>
                    <a:pt x="4306" y="10261"/>
                    <a:pt x="4332" y="10260"/>
                    <a:pt x="4358" y="10260"/>
                  </a:cubicBezTo>
                  <a:lnTo>
                    <a:pt x="13778" y="10260"/>
                  </a:lnTo>
                  <a:cubicBezTo>
                    <a:pt x="14379" y="10260"/>
                    <a:pt x="14506" y="10137"/>
                    <a:pt x="14526" y="9539"/>
                  </a:cubicBezTo>
                  <a:cubicBezTo>
                    <a:pt x="14527" y="9497"/>
                    <a:pt x="14549" y="9452"/>
                    <a:pt x="14574" y="9418"/>
                  </a:cubicBezTo>
                  <a:cubicBezTo>
                    <a:pt x="14661" y="9299"/>
                    <a:pt x="14754" y="9187"/>
                    <a:pt x="14845" y="9073"/>
                  </a:cubicBezTo>
                  <a:lnTo>
                    <a:pt x="14845" y="2377"/>
                  </a:lnTo>
                  <a:cubicBezTo>
                    <a:pt x="14722" y="2100"/>
                    <a:pt x="14512" y="1995"/>
                    <a:pt x="14228" y="1995"/>
                  </a:cubicBezTo>
                  <a:cubicBezTo>
                    <a:pt x="14209" y="1995"/>
                    <a:pt x="14190" y="1995"/>
                    <a:pt x="14171" y="1996"/>
                  </a:cubicBezTo>
                  <a:cubicBezTo>
                    <a:pt x="14024" y="2003"/>
                    <a:pt x="13877" y="2005"/>
                    <a:pt x="13730" y="2005"/>
                  </a:cubicBezTo>
                  <a:cubicBezTo>
                    <a:pt x="13510" y="2005"/>
                    <a:pt x="13289" y="2001"/>
                    <a:pt x="13069" y="2001"/>
                  </a:cubicBezTo>
                  <a:lnTo>
                    <a:pt x="12683" y="2001"/>
                  </a:lnTo>
                  <a:cubicBezTo>
                    <a:pt x="12683" y="1860"/>
                    <a:pt x="12683" y="1736"/>
                    <a:pt x="12683" y="1610"/>
                  </a:cubicBezTo>
                  <a:cubicBezTo>
                    <a:pt x="12680" y="968"/>
                    <a:pt x="12295" y="582"/>
                    <a:pt x="11654" y="582"/>
                  </a:cubicBezTo>
                  <a:lnTo>
                    <a:pt x="7163" y="582"/>
                  </a:lnTo>
                  <a:cubicBezTo>
                    <a:pt x="7159" y="542"/>
                    <a:pt x="7156" y="518"/>
                    <a:pt x="7154" y="495"/>
                  </a:cubicBezTo>
                  <a:cubicBezTo>
                    <a:pt x="7142" y="100"/>
                    <a:pt x="7039" y="1"/>
                    <a:pt x="6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7" name="Google Shape;417;p42"/>
            <p:cNvCxnSpPr/>
            <p:nvPr/>
          </p:nvCxnSpPr>
          <p:spPr>
            <a:xfrm>
              <a:off x="5245055" y="2217245"/>
              <a:ext cx="438600" cy="0"/>
            </a:xfrm>
            <a:prstGeom prst="straightConnector1">
              <a:avLst/>
            </a:prstGeom>
            <a:noFill/>
            <a:ln cap="flat" cmpd="sng" w="28575">
              <a:solidFill>
                <a:schemeClr val="dk2"/>
              </a:solidFill>
              <a:prstDash val="solid"/>
              <a:round/>
              <a:headEnd len="med" w="med" type="none"/>
              <a:tailEnd len="med" w="med" type="none"/>
            </a:ln>
          </p:spPr>
        </p:cxnSp>
      </p:grpSp>
      <p:grpSp>
        <p:nvGrpSpPr>
          <p:cNvPr id="418" name="Google Shape;418;p42"/>
          <p:cNvGrpSpPr/>
          <p:nvPr/>
        </p:nvGrpSpPr>
        <p:grpSpPr>
          <a:xfrm>
            <a:off x="338544" y="3121480"/>
            <a:ext cx="374696" cy="344685"/>
            <a:chOff x="1770022" y="3378448"/>
            <a:chExt cx="438600" cy="544011"/>
          </a:xfrm>
        </p:grpSpPr>
        <p:sp>
          <p:nvSpPr>
            <p:cNvPr id="419" name="Google Shape;419;p42"/>
            <p:cNvSpPr/>
            <p:nvPr/>
          </p:nvSpPr>
          <p:spPr>
            <a:xfrm>
              <a:off x="1775692" y="3378448"/>
              <a:ext cx="427272" cy="446140"/>
            </a:xfrm>
            <a:custGeom>
              <a:rect b="b" l="l" r="r" t="t"/>
              <a:pathLst>
                <a:path extrusionOk="0" h="14854" w="14227">
                  <a:moveTo>
                    <a:pt x="3890" y="1397"/>
                  </a:moveTo>
                  <a:cubicBezTo>
                    <a:pt x="3838" y="1397"/>
                    <a:pt x="3784" y="1417"/>
                    <a:pt x="3737" y="1458"/>
                  </a:cubicBezTo>
                  <a:cubicBezTo>
                    <a:pt x="3515" y="1651"/>
                    <a:pt x="3294" y="1847"/>
                    <a:pt x="3079" y="2048"/>
                  </a:cubicBezTo>
                  <a:cubicBezTo>
                    <a:pt x="2824" y="2315"/>
                    <a:pt x="3157" y="2461"/>
                    <a:pt x="3415" y="2498"/>
                  </a:cubicBezTo>
                  <a:cubicBezTo>
                    <a:pt x="3277" y="2624"/>
                    <a:pt x="3160" y="2725"/>
                    <a:pt x="3049" y="2832"/>
                  </a:cubicBezTo>
                  <a:cubicBezTo>
                    <a:pt x="2883" y="2979"/>
                    <a:pt x="3024" y="3211"/>
                    <a:pt x="3194" y="3211"/>
                  </a:cubicBezTo>
                  <a:cubicBezTo>
                    <a:pt x="3238" y="3211"/>
                    <a:pt x="3283" y="3196"/>
                    <a:pt x="3325" y="3161"/>
                  </a:cubicBezTo>
                  <a:cubicBezTo>
                    <a:pt x="3626" y="2834"/>
                    <a:pt x="4651" y="2292"/>
                    <a:pt x="3667" y="2105"/>
                  </a:cubicBezTo>
                  <a:cubicBezTo>
                    <a:pt x="3828" y="1919"/>
                    <a:pt x="4245" y="1736"/>
                    <a:pt x="4047" y="1470"/>
                  </a:cubicBezTo>
                  <a:cubicBezTo>
                    <a:pt x="4005" y="1422"/>
                    <a:pt x="3949" y="1397"/>
                    <a:pt x="3890" y="1397"/>
                  </a:cubicBezTo>
                  <a:close/>
                  <a:moveTo>
                    <a:pt x="11064" y="3891"/>
                  </a:moveTo>
                  <a:cubicBezTo>
                    <a:pt x="11009" y="3891"/>
                    <a:pt x="10953" y="3893"/>
                    <a:pt x="10898" y="3896"/>
                  </a:cubicBezTo>
                  <a:cubicBezTo>
                    <a:pt x="10567" y="3952"/>
                    <a:pt x="10640" y="4337"/>
                    <a:pt x="10972" y="4337"/>
                  </a:cubicBezTo>
                  <a:cubicBezTo>
                    <a:pt x="11002" y="4337"/>
                    <a:pt x="11033" y="4334"/>
                    <a:pt x="11067" y="4327"/>
                  </a:cubicBezTo>
                  <a:cubicBezTo>
                    <a:pt x="11100" y="4334"/>
                    <a:pt x="11132" y="4337"/>
                    <a:pt x="11161" y="4337"/>
                  </a:cubicBezTo>
                  <a:cubicBezTo>
                    <a:pt x="11496" y="4337"/>
                    <a:pt x="11580" y="3952"/>
                    <a:pt x="11230" y="3896"/>
                  </a:cubicBezTo>
                  <a:cubicBezTo>
                    <a:pt x="11175" y="3893"/>
                    <a:pt x="11119" y="3891"/>
                    <a:pt x="11064" y="3891"/>
                  </a:cubicBezTo>
                  <a:close/>
                  <a:moveTo>
                    <a:pt x="12072" y="3898"/>
                  </a:moveTo>
                  <a:cubicBezTo>
                    <a:pt x="11964" y="3898"/>
                    <a:pt x="11856" y="3971"/>
                    <a:pt x="11858" y="4118"/>
                  </a:cubicBezTo>
                  <a:cubicBezTo>
                    <a:pt x="11892" y="4353"/>
                    <a:pt x="11720" y="5034"/>
                    <a:pt x="12066" y="5034"/>
                  </a:cubicBezTo>
                  <a:cubicBezTo>
                    <a:pt x="12068" y="5034"/>
                    <a:pt x="12070" y="5034"/>
                    <a:pt x="12071" y="5034"/>
                  </a:cubicBezTo>
                  <a:cubicBezTo>
                    <a:pt x="12072" y="5034"/>
                    <a:pt x="12073" y="5034"/>
                    <a:pt x="12074" y="5034"/>
                  </a:cubicBezTo>
                  <a:cubicBezTo>
                    <a:pt x="12428" y="5034"/>
                    <a:pt x="12252" y="4360"/>
                    <a:pt x="12289" y="4118"/>
                  </a:cubicBezTo>
                  <a:cubicBezTo>
                    <a:pt x="12289" y="3971"/>
                    <a:pt x="12180" y="3898"/>
                    <a:pt x="12072" y="3898"/>
                  </a:cubicBezTo>
                  <a:close/>
                  <a:moveTo>
                    <a:pt x="10501" y="4599"/>
                  </a:moveTo>
                  <a:cubicBezTo>
                    <a:pt x="10267" y="4599"/>
                    <a:pt x="10033" y="4600"/>
                    <a:pt x="9799" y="4602"/>
                  </a:cubicBezTo>
                  <a:cubicBezTo>
                    <a:pt x="9644" y="4602"/>
                    <a:pt x="9547" y="4695"/>
                    <a:pt x="9549" y="4823"/>
                  </a:cubicBezTo>
                  <a:cubicBezTo>
                    <a:pt x="9550" y="4951"/>
                    <a:pt x="9646" y="5032"/>
                    <a:pt x="9805" y="5034"/>
                  </a:cubicBezTo>
                  <a:cubicBezTo>
                    <a:pt x="10037" y="5035"/>
                    <a:pt x="10268" y="5035"/>
                    <a:pt x="10499" y="5035"/>
                  </a:cubicBezTo>
                  <a:cubicBezTo>
                    <a:pt x="10731" y="5035"/>
                    <a:pt x="10962" y="5035"/>
                    <a:pt x="11192" y="5034"/>
                  </a:cubicBezTo>
                  <a:cubicBezTo>
                    <a:pt x="11200" y="5034"/>
                    <a:pt x="11208" y="5035"/>
                    <a:pt x="11215" y="5035"/>
                  </a:cubicBezTo>
                  <a:cubicBezTo>
                    <a:pt x="11529" y="5035"/>
                    <a:pt x="11527" y="4602"/>
                    <a:pt x="11214" y="4602"/>
                  </a:cubicBezTo>
                  <a:cubicBezTo>
                    <a:pt x="11210" y="4602"/>
                    <a:pt x="11206" y="4602"/>
                    <a:pt x="11202" y="4602"/>
                  </a:cubicBezTo>
                  <a:cubicBezTo>
                    <a:pt x="10969" y="4600"/>
                    <a:pt x="10735" y="4599"/>
                    <a:pt x="10501" y="4599"/>
                  </a:cubicBezTo>
                  <a:close/>
                  <a:moveTo>
                    <a:pt x="3273" y="5252"/>
                  </a:moveTo>
                  <a:cubicBezTo>
                    <a:pt x="3114" y="5252"/>
                    <a:pt x="2955" y="5252"/>
                    <a:pt x="2797" y="5253"/>
                  </a:cubicBezTo>
                  <a:cubicBezTo>
                    <a:pt x="2791" y="5253"/>
                    <a:pt x="2786" y="5253"/>
                    <a:pt x="2780" y="5253"/>
                  </a:cubicBezTo>
                  <a:cubicBezTo>
                    <a:pt x="2532" y="5253"/>
                    <a:pt x="2507" y="5666"/>
                    <a:pt x="2768" y="5678"/>
                  </a:cubicBezTo>
                  <a:cubicBezTo>
                    <a:pt x="2915" y="5683"/>
                    <a:pt x="3062" y="5685"/>
                    <a:pt x="3209" y="5685"/>
                  </a:cubicBezTo>
                  <a:cubicBezTo>
                    <a:pt x="3356" y="5685"/>
                    <a:pt x="3503" y="5683"/>
                    <a:pt x="3650" y="5678"/>
                  </a:cubicBezTo>
                  <a:cubicBezTo>
                    <a:pt x="3775" y="5672"/>
                    <a:pt x="3849" y="5564"/>
                    <a:pt x="3835" y="5445"/>
                  </a:cubicBezTo>
                  <a:cubicBezTo>
                    <a:pt x="3819" y="5322"/>
                    <a:pt x="3745" y="5256"/>
                    <a:pt x="3621" y="5253"/>
                  </a:cubicBezTo>
                  <a:cubicBezTo>
                    <a:pt x="3505" y="5252"/>
                    <a:pt x="3389" y="5252"/>
                    <a:pt x="3273" y="5252"/>
                  </a:cubicBezTo>
                  <a:close/>
                  <a:moveTo>
                    <a:pt x="3818" y="6068"/>
                  </a:moveTo>
                  <a:cubicBezTo>
                    <a:pt x="3495" y="6068"/>
                    <a:pt x="3172" y="6069"/>
                    <a:pt x="2849" y="6069"/>
                  </a:cubicBezTo>
                  <a:cubicBezTo>
                    <a:pt x="2680" y="6069"/>
                    <a:pt x="2582" y="6151"/>
                    <a:pt x="2580" y="6284"/>
                  </a:cubicBezTo>
                  <a:cubicBezTo>
                    <a:pt x="2579" y="6420"/>
                    <a:pt x="2677" y="6502"/>
                    <a:pt x="2845" y="6504"/>
                  </a:cubicBezTo>
                  <a:cubicBezTo>
                    <a:pt x="2953" y="6504"/>
                    <a:pt x="3061" y="6504"/>
                    <a:pt x="3168" y="6504"/>
                  </a:cubicBezTo>
                  <a:cubicBezTo>
                    <a:pt x="3383" y="6504"/>
                    <a:pt x="3598" y="6504"/>
                    <a:pt x="3814" y="6504"/>
                  </a:cubicBezTo>
                  <a:lnTo>
                    <a:pt x="4782" y="6504"/>
                  </a:lnTo>
                  <a:cubicBezTo>
                    <a:pt x="4955" y="6502"/>
                    <a:pt x="5049" y="6427"/>
                    <a:pt x="5050" y="6289"/>
                  </a:cubicBezTo>
                  <a:cubicBezTo>
                    <a:pt x="5052" y="6152"/>
                    <a:pt x="4956" y="6069"/>
                    <a:pt x="4787" y="6069"/>
                  </a:cubicBezTo>
                  <a:cubicBezTo>
                    <a:pt x="4464" y="6069"/>
                    <a:pt x="4141" y="6068"/>
                    <a:pt x="3818" y="6068"/>
                  </a:cubicBezTo>
                  <a:close/>
                  <a:moveTo>
                    <a:pt x="9541" y="1454"/>
                  </a:moveTo>
                  <a:cubicBezTo>
                    <a:pt x="9580" y="1454"/>
                    <a:pt x="9632" y="1469"/>
                    <a:pt x="9705" y="1495"/>
                  </a:cubicBezTo>
                  <a:cubicBezTo>
                    <a:pt x="11641" y="2188"/>
                    <a:pt x="12955" y="3501"/>
                    <a:pt x="13633" y="5444"/>
                  </a:cubicBezTo>
                  <a:cubicBezTo>
                    <a:pt x="13697" y="5631"/>
                    <a:pt x="13672" y="5669"/>
                    <a:pt x="13480" y="5718"/>
                  </a:cubicBezTo>
                  <a:cubicBezTo>
                    <a:pt x="11731" y="6153"/>
                    <a:pt x="9982" y="6601"/>
                    <a:pt x="8232" y="7032"/>
                  </a:cubicBezTo>
                  <a:cubicBezTo>
                    <a:pt x="8104" y="7032"/>
                    <a:pt x="8066" y="6970"/>
                    <a:pt x="8100" y="6829"/>
                  </a:cubicBezTo>
                  <a:cubicBezTo>
                    <a:pt x="8530" y="5106"/>
                    <a:pt x="8966" y="3387"/>
                    <a:pt x="9398" y="1666"/>
                  </a:cubicBezTo>
                  <a:cubicBezTo>
                    <a:pt x="9436" y="1514"/>
                    <a:pt x="9462" y="1454"/>
                    <a:pt x="9541" y="1454"/>
                  </a:cubicBezTo>
                  <a:close/>
                  <a:moveTo>
                    <a:pt x="3819" y="6887"/>
                  </a:moveTo>
                  <a:cubicBezTo>
                    <a:pt x="3494" y="6887"/>
                    <a:pt x="3169" y="6888"/>
                    <a:pt x="2844" y="6888"/>
                  </a:cubicBezTo>
                  <a:cubicBezTo>
                    <a:pt x="2838" y="6888"/>
                    <a:pt x="2832" y="6888"/>
                    <a:pt x="2827" y="6888"/>
                  </a:cubicBezTo>
                  <a:cubicBezTo>
                    <a:pt x="2503" y="6888"/>
                    <a:pt x="2496" y="7323"/>
                    <a:pt x="2823" y="7323"/>
                  </a:cubicBezTo>
                  <a:cubicBezTo>
                    <a:pt x="2833" y="7323"/>
                    <a:pt x="2842" y="7322"/>
                    <a:pt x="2852" y="7321"/>
                  </a:cubicBezTo>
                  <a:cubicBezTo>
                    <a:pt x="3175" y="7322"/>
                    <a:pt x="3498" y="7323"/>
                    <a:pt x="3820" y="7323"/>
                  </a:cubicBezTo>
                  <a:cubicBezTo>
                    <a:pt x="4143" y="7323"/>
                    <a:pt x="4465" y="7322"/>
                    <a:pt x="4788" y="7321"/>
                  </a:cubicBezTo>
                  <a:cubicBezTo>
                    <a:pt x="4959" y="7321"/>
                    <a:pt x="5045" y="7253"/>
                    <a:pt x="5049" y="7118"/>
                  </a:cubicBezTo>
                  <a:cubicBezTo>
                    <a:pt x="5056" y="6980"/>
                    <a:pt x="4963" y="6890"/>
                    <a:pt x="4795" y="6888"/>
                  </a:cubicBezTo>
                  <a:cubicBezTo>
                    <a:pt x="4470" y="6888"/>
                    <a:pt x="4145" y="6887"/>
                    <a:pt x="3819" y="6887"/>
                  </a:cubicBezTo>
                  <a:close/>
                  <a:moveTo>
                    <a:pt x="3828" y="7713"/>
                  </a:moveTo>
                  <a:cubicBezTo>
                    <a:pt x="3500" y="7713"/>
                    <a:pt x="3173" y="7713"/>
                    <a:pt x="2845" y="7715"/>
                  </a:cubicBezTo>
                  <a:cubicBezTo>
                    <a:pt x="2673" y="7715"/>
                    <a:pt x="2579" y="7794"/>
                    <a:pt x="2580" y="7931"/>
                  </a:cubicBezTo>
                  <a:cubicBezTo>
                    <a:pt x="2582" y="8066"/>
                    <a:pt x="2678" y="8148"/>
                    <a:pt x="2849" y="8148"/>
                  </a:cubicBezTo>
                  <a:cubicBezTo>
                    <a:pt x="3172" y="8148"/>
                    <a:pt x="3495" y="8149"/>
                    <a:pt x="3818" y="8149"/>
                  </a:cubicBezTo>
                  <a:cubicBezTo>
                    <a:pt x="4141" y="8149"/>
                    <a:pt x="4464" y="8148"/>
                    <a:pt x="4787" y="8148"/>
                  </a:cubicBezTo>
                  <a:cubicBezTo>
                    <a:pt x="4958" y="8148"/>
                    <a:pt x="5050" y="8065"/>
                    <a:pt x="5050" y="7927"/>
                  </a:cubicBezTo>
                  <a:cubicBezTo>
                    <a:pt x="5049" y="7789"/>
                    <a:pt x="4959" y="7715"/>
                    <a:pt x="4782" y="7715"/>
                  </a:cubicBezTo>
                  <a:cubicBezTo>
                    <a:pt x="4465" y="7713"/>
                    <a:pt x="4147" y="7713"/>
                    <a:pt x="3828" y="7713"/>
                  </a:cubicBezTo>
                  <a:close/>
                  <a:moveTo>
                    <a:pt x="8686" y="8876"/>
                  </a:moveTo>
                  <a:cubicBezTo>
                    <a:pt x="8549" y="8876"/>
                    <a:pt x="8411" y="8877"/>
                    <a:pt x="8274" y="8878"/>
                  </a:cubicBezTo>
                  <a:cubicBezTo>
                    <a:pt x="8271" y="8878"/>
                    <a:pt x="8268" y="8878"/>
                    <a:pt x="8265" y="8878"/>
                  </a:cubicBezTo>
                  <a:cubicBezTo>
                    <a:pt x="7966" y="8878"/>
                    <a:pt x="7968" y="9309"/>
                    <a:pt x="8268" y="9310"/>
                  </a:cubicBezTo>
                  <a:cubicBezTo>
                    <a:pt x="8398" y="9312"/>
                    <a:pt x="8528" y="9313"/>
                    <a:pt x="8657" y="9313"/>
                  </a:cubicBezTo>
                  <a:cubicBezTo>
                    <a:pt x="8807" y="9313"/>
                    <a:pt x="8957" y="9312"/>
                    <a:pt x="9107" y="9309"/>
                  </a:cubicBezTo>
                  <a:cubicBezTo>
                    <a:pt x="9399" y="9304"/>
                    <a:pt x="9396" y="8878"/>
                    <a:pt x="9104" y="8878"/>
                  </a:cubicBezTo>
                  <a:cubicBezTo>
                    <a:pt x="9102" y="8878"/>
                    <a:pt x="9100" y="8878"/>
                    <a:pt x="9099" y="8878"/>
                  </a:cubicBezTo>
                  <a:cubicBezTo>
                    <a:pt x="8961" y="8877"/>
                    <a:pt x="8824" y="8876"/>
                    <a:pt x="8686" y="8876"/>
                  </a:cubicBezTo>
                  <a:close/>
                  <a:moveTo>
                    <a:pt x="7419" y="8884"/>
                  </a:moveTo>
                  <a:cubicBezTo>
                    <a:pt x="7310" y="8884"/>
                    <a:pt x="7210" y="8966"/>
                    <a:pt x="7205" y="9088"/>
                  </a:cubicBezTo>
                  <a:cubicBezTo>
                    <a:pt x="7197" y="9329"/>
                    <a:pt x="7197" y="9571"/>
                    <a:pt x="7205" y="9811"/>
                  </a:cubicBezTo>
                  <a:cubicBezTo>
                    <a:pt x="7210" y="9941"/>
                    <a:pt x="7302" y="10015"/>
                    <a:pt x="7421" y="10015"/>
                  </a:cubicBezTo>
                  <a:cubicBezTo>
                    <a:pt x="7422" y="10015"/>
                    <a:pt x="7424" y="10015"/>
                    <a:pt x="7425" y="10015"/>
                  </a:cubicBezTo>
                  <a:cubicBezTo>
                    <a:pt x="7707" y="10009"/>
                    <a:pt x="7623" y="9646"/>
                    <a:pt x="7633" y="9452"/>
                  </a:cubicBezTo>
                  <a:lnTo>
                    <a:pt x="7634" y="9452"/>
                  </a:lnTo>
                  <a:cubicBezTo>
                    <a:pt x="7624" y="9260"/>
                    <a:pt x="7701" y="8903"/>
                    <a:pt x="7428" y="8884"/>
                  </a:cubicBezTo>
                  <a:cubicBezTo>
                    <a:pt x="7425" y="8884"/>
                    <a:pt x="7422" y="8884"/>
                    <a:pt x="7419" y="8884"/>
                  </a:cubicBezTo>
                  <a:close/>
                  <a:moveTo>
                    <a:pt x="9516" y="9581"/>
                  </a:moveTo>
                  <a:cubicBezTo>
                    <a:pt x="9115" y="9581"/>
                    <a:pt x="8715" y="9581"/>
                    <a:pt x="8314" y="9582"/>
                  </a:cubicBezTo>
                  <a:cubicBezTo>
                    <a:pt x="8140" y="9582"/>
                    <a:pt x="8033" y="9673"/>
                    <a:pt x="8039" y="9809"/>
                  </a:cubicBezTo>
                  <a:cubicBezTo>
                    <a:pt x="8044" y="9941"/>
                    <a:pt x="8141" y="10015"/>
                    <a:pt x="8315" y="10015"/>
                  </a:cubicBezTo>
                  <a:cubicBezTo>
                    <a:pt x="8715" y="10016"/>
                    <a:pt x="9116" y="10016"/>
                    <a:pt x="9517" y="10016"/>
                  </a:cubicBezTo>
                  <a:cubicBezTo>
                    <a:pt x="9917" y="10016"/>
                    <a:pt x="10318" y="10016"/>
                    <a:pt x="10718" y="10015"/>
                  </a:cubicBezTo>
                  <a:cubicBezTo>
                    <a:pt x="10726" y="10016"/>
                    <a:pt x="10733" y="10016"/>
                    <a:pt x="10740" y="10016"/>
                  </a:cubicBezTo>
                  <a:cubicBezTo>
                    <a:pt x="11069" y="10016"/>
                    <a:pt x="11063" y="9582"/>
                    <a:pt x="10737" y="9582"/>
                  </a:cubicBezTo>
                  <a:cubicBezTo>
                    <a:pt x="10730" y="9582"/>
                    <a:pt x="10724" y="9582"/>
                    <a:pt x="10717" y="9582"/>
                  </a:cubicBezTo>
                  <a:cubicBezTo>
                    <a:pt x="10316" y="9581"/>
                    <a:pt x="9916" y="9581"/>
                    <a:pt x="9516" y="9581"/>
                  </a:cubicBezTo>
                  <a:close/>
                  <a:moveTo>
                    <a:pt x="8785" y="10857"/>
                  </a:moveTo>
                  <a:cubicBezTo>
                    <a:pt x="8681" y="10857"/>
                    <a:pt x="8578" y="10921"/>
                    <a:pt x="8574" y="11054"/>
                  </a:cubicBezTo>
                  <a:cubicBezTo>
                    <a:pt x="8563" y="11204"/>
                    <a:pt x="8675" y="11280"/>
                    <a:pt x="8787" y="11280"/>
                  </a:cubicBezTo>
                  <a:cubicBezTo>
                    <a:pt x="8896" y="11280"/>
                    <a:pt x="9005" y="11209"/>
                    <a:pt x="9004" y="11068"/>
                  </a:cubicBezTo>
                  <a:cubicBezTo>
                    <a:pt x="9007" y="10929"/>
                    <a:pt x="8895" y="10857"/>
                    <a:pt x="8785" y="10857"/>
                  </a:cubicBezTo>
                  <a:close/>
                  <a:moveTo>
                    <a:pt x="7417" y="10857"/>
                  </a:moveTo>
                  <a:cubicBezTo>
                    <a:pt x="7312" y="10857"/>
                    <a:pt x="7207" y="10922"/>
                    <a:pt x="7203" y="11056"/>
                  </a:cubicBezTo>
                  <a:cubicBezTo>
                    <a:pt x="7193" y="11203"/>
                    <a:pt x="7308" y="11280"/>
                    <a:pt x="7421" y="11280"/>
                  </a:cubicBezTo>
                  <a:cubicBezTo>
                    <a:pt x="7525" y="11280"/>
                    <a:pt x="7627" y="11215"/>
                    <a:pt x="7631" y="11079"/>
                  </a:cubicBezTo>
                  <a:cubicBezTo>
                    <a:pt x="7642" y="10932"/>
                    <a:pt x="7529" y="10857"/>
                    <a:pt x="7417" y="10857"/>
                  </a:cubicBezTo>
                  <a:close/>
                  <a:moveTo>
                    <a:pt x="8108" y="10851"/>
                  </a:moveTo>
                  <a:cubicBezTo>
                    <a:pt x="8102" y="10851"/>
                    <a:pt x="8095" y="10851"/>
                    <a:pt x="8089" y="10851"/>
                  </a:cubicBezTo>
                  <a:cubicBezTo>
                    <a:pt x="7816" y="10865"/>
                    <a:pt x="7834" y="11286"/>
                    <a:pt x="8099" y="11286"/>
                  </a:cubicBezTo>
                  <a:cubicBezTo>
                    <a:pt x="8103" y="11286"/>
                    <a:pt x="8106" y="11286"/>
                    <a:pt x="8110" y="11286"/>
                  </a:cubicBezTo>
                  <a:cubicBezTo>
                    <a:pt x="8387" y="11279"/>
                    <a:pt x="8374" y="10851"/>
                    <a:pt x="8108" y="10851"/>
                  </a:cubicBezTo>
                  <a:close/>
                  <a:moveTo>
                    <a:pt x="2633" y="9913"/>
                  </a:moveTo>
                  <a:cubicBezTo>
                    <a:pt x="2661" y="9913"/>
                    <a:pt x="2691" y="9917"/>
                    <a:pt x="2724" y="9925"/>
                  </a:cubicBezTo>
                  <a:cubicBezTo>
                    <a:pt x="3264" y="10065"/>
                    <a:pt x="3817" y="10464"/>
                    <a:pt x="4050" y="10883"/>
                  </a:cubicBezTo>
                  <a:cubicBezTo>
                    <a:pt x="3755" y="11096"/>
                    <a:pt x="3462" y="11310"/>
                    <a:pt x="3163" y="11528"/>
                  </a:cubicBezTo>
                  <a:cubicBezTo>
                    <a:pt x="3120" y="11346"/>
                    <a:pt x="3076" y="11146"/>
                    <a:pt x="3026" y="10947"/>
                  </a:cubicBezTo>
                  <a:cubicBezTo>
                    <a:pt x="3009" y="10831"/>
                    <a:pt x="2911" y="10773"/>
                    <a:pt x="2814" y="10773"/>
                  </a:cubicBezTo>
                  <a:cubicBezTo>
                    <a:pt x="2713" y="10773"/>
                    <a:pt x="2613" y="10835"/>
                    <a:pt x="2606" y="10960"/>
                  </a:cubicBezTo>
                  <a:cubicBezTo>
                    <a:pt x="2634" y="11327"/>
                    <a:pt x="2768" y="11656"/>
                    <a:pt x="2821" y="12025"/>
                  </a:cubicBezTo>
                  <a:cubicBezTo>
                    <a:pt x="2681" y="11941"/>
                    <a:pt x="2479" y="11782"/>
                    <a:pt x="2328" y="11782"/>
                  </a:cubicBezTo>
                  <a:cubicBezTo>
                    <a:pt x="2265" y="11782"/>
                    <a:pt x="2211" y="11810"/>
                    <a:pt x="2174" y="11881"/>
                  </a:cubicBezTo>
                  <a:cubicBezTo>
                    <a:pt x="2003" y="12095"/>
                    <a:pt x="2451" y="12300"/>
                    <a:pt x="2614" y="12411"/>
                  </a:cubicBezTo>
                  <a:cubicBezTo>
                    <a:pt x="2552" y="12789"/>
                    <a:pt x="2492" y="13143"/>
                    <a:pt x="2428" y="13522"/>
                  </a:cubicBezTo>
                  <a:cubicBezTo>
                    <a:pt x="2314" y="13397"/>
                    <a:pt x="2183" y="13273"/>
                    <a:pt x="2076" y="13130"/>
                  </a:cubicBezTo>
                  <a:cubicBezTo>
                    <a:pt x="1354" y="12160"/>
                    <a:pt x="1516" y="10781"/>
                    <a:pt x="2435" y="9995"/>
                  </a:cubicBezTo>
                  <a:cubicBezTo>
                    <a:pt x="2499" y="9940"/>
                    <a:pt x="2561" y="9913"/>
                    <a:pt x="2633" y="9913"/>
                  </a:cubicBezTo>
                  <a:close/>
                  <a:moveTo>
                    <a:pt x="3515" y="0"/>
                  </a:moveTo>
                  <a:cubicBezTo>
                    <a:pt x="1698" y="0"/>
                    <a:pt x="429" y="2328"/>
                    <a:pt x="1864" y="3870"/>
                  </a:cubicBezTo>
                  <a:cubicBezTo>
                    <a:pt x="257" y="5888"/>
                    <a:pt x="1" y="8779"/>
                    <a:pt x="1208" y="11054"/>
                  </a:cubicBezTo>
                  <a:cubicBezTo>
                    <a:pt x="1114" y="12220"/>
                    <a:pt x="1368" y="13392"/>
                    <a:pt x="2442" y="14055"/>
                  </a:cubicBezTo>
                  <a:cubicBezTo>
                    <a:pt x="2530" y="14112"/>
                    <a:pt x="2583" y="14177"/>
                    <a:pt x="2609" y="14276"/>
                  </a:cubicBezTo>
                  <a:cubicBezTo>
                    <a:pt x="2751" y="14699"/>
                    <a:pt x="3254" y="14853"/>
                    <a:pt x="3801" y="14853"/>
                  </a:cubicBezTo>
                  <a:cubicBezTo>
                    <a:pt x="4369" y="14853"/>
                    <a:pt x="4985" y="14687"/>
                    <a:pt x="5298" y="14481"/>
                  </a:cubicBezTo>
                  <a:cubicBezTo>
                    <a:pt x="5362" y="14446"/>
                    <a:pt x="5419" y="14426"/>
                    <a:pt x="5484" y="14426"/>
                  </a:cubicBezTo>
                  <a:cubicBezTo>
                    <a:pt x="5511" y="14426"/>
                    <a:pt x="5539" y="14430"/>
                    <a:pt x="5569" y="14437"/>
                  </a:cubicBezTo>
                  <a:cubicBezTo>
                    <a:pt x="6077" y="14557"/>
                    <a:pt x="6588" y="14620"/>
                    <a:pt x="7100" y="14620"/>
                  </a:cubicBezTo>
                  <a:cubicBezTo>
                    <a:pt x="7519" y="14620"/>
                    <a:pt x="7938" y="14578"/>
                    <a:pt x="8356" y="14491"/>
                  </a:cubicBezTo>
                  <a:cubicBezTo>
                    <a:pt x="11242" y="13954"/>
                    <a:pt x="13473" y="11474"/>
                    <a:pt x="13707" y="8547"/>
                  </a:cubicBezTo>
                  <a:cubicBezTo>
                    <a:pt x="13742" y="8376"/>
                    <a:pt x="13633" y="8246"/>
                    <a:pt x="13476" y="8246"/>
                  </a:cubicBezTo>
                  <a:cubicBezTo>
                    <a:pt x="13462" y="8246"/>
                    <a:pt x="13448" y="8247"/>
                    <a:pt x="13433" y="8249"/>
                  </a:cubicBezTo>
                  <a:cubicBezTo>
                    <a:pt x="13311" y="8267"/>
                    <a:pt x="13286" y="8380"/>
                    <a:pt x="13275" y="8494"/>
                  </a:cubicBezTo>
                  <a:cubicBezTo>
                    <a:pt x="13067" y="11679"/>
                    <a:pt x="10199" y="14189"/>
                    <a:pt x="7098" y="14189"/>
                  </a:cubicBezTo>
                  <a:cubicBezTo>
                    <a:pt x="6691" y="14189"/>
                    <a:pt x="6279" y="14146"/>
                    <a:pt x="5869" y="14055"/>
                  </a:cubicBezTo>
                  <a:cubicBezTo>
                    <a:pt x="5999" y="13881"/>
                    <a:pt x="6119" y="13736"/>
                    <a:pt x="6223" y="13579"/>
                  </a:cubicBezTo>
                  <a:cubicBezTo>
                    <a:pt x="6331" y="13418"/>
                    <a:pt x="6181" y="13253"/>
                    <a:pt x="6030" y="13253"/>
                  </a:cubicBezTo>
                  <a:cubicBezTo>
                    <a:pt x="5972" y="13253"/>
                    <a:pt x="5914" y="13277"/>
                    <a:pt x="5871" y="13336"/>
                  </a:cubicBezTo>
                  <a:cubicBezTo>
                    <a:pt x="5436" y="14008"/>
                    <a:pt x="4695" y="14417"/>
                    <a:pt x="3914" y="14417"/>
                  </a:cubicBezTo>
                  <a:cubicBezTo>
                    <a:pt x="3707" y="14417"/>
                    <a:pt x="3497" y="14389"/>
                    <a:pt x="3290" y="14328"/>
                  </a:cubicBezTo>
                  <a:cubicBezTo>
                    <a:pt x="3765" y="13834"/>
                    <a:pt x="3808" y="13774"/>
                    <a:pt x="4209" y="13774"/>
                  </a:cubicBezTo>
                  <a:cubicBezTo>
                    <a:pt x="4323" y="13774"/>
                    <a:pt x="4465" y="13779"/>
                    <a:pt x="4654" y="13780"/>
                  </a:cubicBezTo>
                  <a:cubicBezTo>
                    <a:pt x="4661" y="13780"/>
                    <a:pt x="4668" y="13781"/>
                    <a:pt x="4675" y="13781"/>
                  </a:cubicBezTo>
                  <a:cubicBezTo>
                    <a:pt x="4988" y="13781"/>
                    <a:pt x="4984" y="13347"/>
                    <a:pt x="4670" y="13347"/>
                  </a:cubicBezTo>
                  <a:cubicBezTo>
                    <a:pt x="4666" y="13347"/>
                    <a:pt x="4663" y="13347"/>
                    <a:pt x="4658" y="13347"/>
                  </a:cubicBezTo>
                  <a:cubicBezTo>
                    <a:pt x="4621" y="13346"/>
                    <a:pt x="4583" y="13346"/>
                    <a:pt x="4545" y="13346"/>
                  </a:cubicBezTo>
                  <a:cubicBezTo>
                    <a:pt x="4469" y="13346"/>
                    <a:pt x="4393" y="13347"/>
                    <a:pt x="4317" y="13347"/>
                  </a:cubicBezTo>
                  <a:cubicBezTo>
                    <a:pt x="4305" y="13328"/>
                    <a:pt x="4292" y="13311"/>
                    <a:pt x="4280" y="13293"/>
                  </a:cubicBezTo>
                  <a:cubicBezTo>
                    <a:pt x="4698" y="12995"/>
                    <a:pt x="5020" y="12576"/>
                    <a:pt x="5396" y="12226"/>
                  </a:cubicBezTo>
                  <a:cubicBezTo>
                    <a:pt x="5575" y="12061"/>
                    <a:pt x="5437" y="11838"/>
                    <a:pt x="5264" y="11838"/>
                  </a:cubicBezTo>
                  <a:cubicBezTo>
                    <a:pt x="5206" y="11838"/>
                    <a:pt x="5144" y="11863"/>
                    <a:pt x="5089" y="11922"/>
                  </a:cubicBezTo>
                  <a:cubicBezTo>
                    <a:pt x="4862" y="12143"/>
                    <a:pt x="4646" y="12371"/>
                    <a:pt x="4423" y="12596"/>
                  </a:cubicBezTo>
                  <a:cubicBezTo>
                    <a:pt x="4411" y="12589"/>
                    <a:pt x="4399" y="12583"/>
                    <a:pt x="4386" y="12578"/>
                  </a:cubicBezTo>
                  <a:cubicBezTo>
                    <a:pt x="4386" y="12472"/>
                    <a:pt x="4388" y="12368"/>
                    <a:pt x="4386" y="12264"/>
                  </a:cubicBezTo>
                  <a:cubicBezTo>
                    <a:pt x="4396" y="12079"/>
                    <a:pt x="4284" y="11987"/>
                    <a:pt x="4171" y="11987"/>
                  </a:cubicBezTo>
                  <a:cubicBezTo>
                    <a:pt x="4059" y="11987"/>
                    <a:pt x="3946" y="12079"/>
                    <a:pt x="3953" y="12261"/>
                  </a:cubicBezTo>
                  <a:cubicBezTo>
                    <a:pt x="3951" y="12488"/>
                    <a:pt x="3959" y="12716"/>
                    <a:pt x="3949" y="12942"/>
                  </a:cubicBezTo>
                  <a:cubicBezTo>
                    <a:pt x="3945" y="13011"/>
                    <a:pt x="3911" y="13091"/>
                    <a:pt x="3865" y="13142"/>
                  </a:cubicBezTo>
                  <a:cubicBezTo>
                    <a:pt x="3577" y="13444"/>
                    <a:pt x="3285" y="13713"/>
                    <a:pt x="3008" y="14032"/>
                  </a:cubicBezTo>
                  <a:cubicBezTo>
                    <a:pt x="2494" y="12574"/>
                    <a:pt x="3778" y="11090"/>
                    <a:pt x="5211" y="11090"/>
                  </a:cubicBezTo>
                  <a:cubicBezTo>
                    <a:pt x="5452" y="11090"/>
                    <a:pt x="5697" y="11132"/>
                    <a:pt x="5939" y="11223"/>
                  </a:cubicBezTo>
                  <a:cubicBezTo>
                    <a:pt x="6003" y="11243"/>
                    <a:pt x="6074" y="11318"/>
                    <a:pt x="6097" y="11385"/>
                  </a:cubicBezTo>
                  <a:cubicBezTo>
                    <a:pt x="6391" y="12055"/>
                    <a:pt x="5979" y="12753"/>
                    <a:pt x="6358" y="12796"/>
                  </a:cubicBezTo>
                  <a:cubicBezTo>
                    <a:pt x="6367" y="12797"/>
                    <a:pt x="6375" y="12797"/>
                    <a:pt x="6383" y="12797"/>
                  </a:cubicBezTo>
                  <a:cubicBezTo>
                    <a:pt x="6840" y="12797"/>
                    <a:pt x="6617" y="11500"/>
                    <a:pt x="6507" y="11223"/>
                  </a:cubicBezTo>
                  <a:cubicBezTo>
                    <a:pt x="6357" y="10790"/>
                    <a:pt x="5810" y="10670"/>
                    <a:pt x="5300" y="10670"/>
                  </a:cubicBezTo>
                  <a:cubicBezTo>
                    <a:pt x="5049" y="10670"/>
                    <a:pt x="4807" y="10699"/>
                    <a:pt x="4626" y="10734"/>
                  </a:cubicBezTo>
                  <a:cubicBezTo>
                    <a:pt x="4602" y="10740"/>
                    <a:pt x="4581" y="10743"/>
                    <a:pt x="4562" y="10743"/>
                  </a:cubicBezTo>
                  <a:cubicBezTo>
                    <a:pt x="4507" y="10743"/>
                    <a:pt x="4469" y="10717"/>
                    <a:pt x="4428" y="10655"/>
                  </a:cubicBezTo>
                  <a:cubicBezTo>
                    <a:pt x="4132" y="10187"/>
                    <a:pt x="3317" y="9482"/>
                    <a:pt x="2655" y="9482"/>
                  </a:cubicBezTo>
                  <a:cubicBezTo>
                    <a:pt x="2448" y="9482"/>
                    <a:pt x="2255" y="9551"/>
                    <a:pt x="2099" y="9719"/>
                  </a:cubicBezTo>
                  <a:cubicBezTo>
                    <a:pt x="1868" y="9980"/>
                    <a:pt x="1653" y="10253"/>
                    <a:pt x="1439" y="10509"/>
                  </a:cubicBezTo>
                  <a:cubicBezTo>
                    <a:pt x="549" y="8730"/>
                    <a:pt x="667" y="6071"/>
                    <a:pt x="2196" y="4168"/>
                  </a:cubicBezTo>
                  <a:cubicBezTo>
                    <a:pt x="2604" y="4432"/>
                    <a:pt x="3042" y="4594"/>
                    <a:pt x="3525" y="4594"/>
                  </a:cubicBezTo>
                  <a:cubicBezTo>
                    <a:pt x="3572" y="4594"/>
                    <a:pt x="3620" y="4593"/>
                    <a:pt x="3668" y="4589"/>
                  </a:cubicBezTo>
                  <a:cubicBezTo>
                    <a:pt x="3674" y="4590"/>
                    <a:pt x="3679" y="4590"/>
                    <a:pt x="3685" y="4590"/>
                  </a:cubicBezTo>
                  <a:cubicBezTo>
                    <a:pt x="4017" y="4590"/>
                    <a:pt x="5363" y="4225"/>
                    <a:pt x="4670" y="3849"/>
                  </a:cubicBezTo>
                  <a:cubicBezTo>
                    <a:pt x="4661" y="3846"/>
                    <a:pt x="4652" y="3844"/>
                    <a:pt x="4642" y="3844"/>
                  </a:cubicBezTo>
                  <a:cubicBezTo>
                    <a:pt x="4590" y="3844"/>
                    <a:pt x="4523" y="3881"/>
                    <a:pt x="4472" y="3910"/>
                  </a:cubicBezTo>
                  <a:cubicBezTo>
                    <a:pt x="4180" y="4073"/>
                    <a:pt x="3875" y="4162"/>
                    <a:pt x="3557" y="4162"/>
                  </a:cubicBezTo>
                  <a:cubicBezTo>
                    <a:pt x="3445" y="4162"/>
                    <a:pt x="3331" y="4151"/>
                    <a:pt x="3216" y="4128"/>
                  </a:cubicBezTo>
                  <a:cubicBezTo>
                    <a:pt x="1708" y="3920"/>
                    <a:pt x="1123" y="1842"/>
                    <a:pt x="2328" y="903"/>
                  </a:cubicBezTo>
                  <a:cubicBezTo>
                    <a:pt x="2681" y="572"/>
                    <a:pt x="3085" y="430"/>
                    <a:pt x="3483" y="430"/>
                  </a:cubicBezTo>
                  <a:cubicBezTo>
                    <a:pt x="4753" y="430"/>
                    <a:pt x="5951" y="1880"/>
                    <a:pt x="5154" y="3218"/>
                  </a:cubicBezTo>
                  <a:cubicBezTo>
                    <a:pt x="5018" y="3424"/>
                    <a:pt x="5160" y="3598"/>
                    <a:pt x="5314" y="3598"/>
                  </a:cubicBezTo>
                  <a:cubicBezTo>
                    <a:pt x="5397" y="3598"/>
                    <a:pt x="5482" y="3548"/>
                    <a:pt x="5530" y="3426"/>
                  </a:cubicBezTo>
                  <a:cubicBezTo>
                    <a:pt x="5770" y="2938"/>
                    <a:pt x="5856" y="2441"/>
                    <a:pt x="5802" y="1899"/>
                  </a:cubicBezTo>
                  <a:cubicBezTo>
                    <a:pt x="6241" y="1810"/>
                    <a:pt x="6675" y="1765"/>
                    <a:pt x="7107" y="1765"/>
                  </a:cubicBezTo>
                  <a:cubicBezTo>
                    <a:pt x="7693" y="1765"/>
                    <a:pt x="8275" y="1848"/>
                    <a:pt x="8856" y="2020"/>
                  </a:cubicBezTo>
                  <a:cubicBezTo>
                    <a:pt x="7909" y="6141"/>
                    <a:pt x="7131" y="7421"/>
                    <a:pt x="8236" y="7421"/>
                  </a:cubicBezTo>
                  <a:cubicBezTo>
                    <a:pt x="8938" y="7421"/>
                    <a:pt x="10399" y="6905"/>
                    <a:pt x="13059" y="6272"/>
                  </a:cubicBezTo>
                  <a:cubicBezTo>
                    <a:pt x="13155" y="6668"/>
                    <a:pt x="13204" y="7072"/>
                    <a:pt x="13276" y="7474"/>
                  </a:cubicBezTo>
                  <a:cubicBezTo>
                    <a:pt x="13300" y="7621"/>
                    <a:pt x="13378" y="7717"/>
                    <a:pt x="13495" y="7717"/>
                  </a:cubicBezTo>
                  <a:cubicBezTo>
                    <a:pt x="13500" y="7717"/>
                    <a:pt x="13505" y="7716"/>
                    <a:pt x="13510" y="7716"/>
                  </a:cubicBezTo>
                  <a:cubicBezTo>
                    <a:pt x="13819" y="7689"/>
                    <a:pt x="13687" y="7259"/>
                    <a:pt x="13667" y="7048"/>
                  </a:cubicBezTo>
                  <a:cubicBezTo>
                    <a:pt x="13615" y="6755"/>
                    <a:pt x="13557" y="6463"/>
                    <a:pt x="13500" y="6165"/>
                  </a:cubicBezTo>
                  <a:cubicBezTo>
                    <a:pt x="13952" y="6069"/>
                    <a:pt x="14227" y="5783"/>
                    <a:pt x="14051" y="5322"/>
                  </a:cubicBezTo>
                  <a:cubicBezTo>
                    <a:pt x="13331" y="3253"/>
                    <a:pt x="11940" y="1843"/>
                    <a:pt x="9881" y="1098"/>
                  </a:cubicBezTo>
                  <a:cubicBezTo>
                    <a:pt x="9738" y="1044"/>
                    <a:pt x="9618" y="1018"/>
                    <a:pt x="9516" y="1018"/>
                  </a:cubicBezTo>
                  <a:cubicBezTo>
                    <a:pt x="9235" y="1018"/>
                    <a:pt x="9086" y="1216"/>
                    <a:pt x="8955" y="1584"/>
                  </a:cubicBezTo>
                  <a:cubicBezTo>
                    <a:pt x="8328" y="1422"/>
                    <a:pt x="7699" y="1329"/>
                    <a:pt x="7067" y="1329"/>
                  </a:cubicBezTo>
                  <a:cubicBezTo>
                    <a:pt x="6649" y="1329"/>
                    <a:pt x="6230" y="1370"/>
                    <a:pt x="5808" y="1457"/>
                  </a:cubicBezTo>
                  <a:cubicBezTo>
                    <a:pt x="5786" y="1461"/>
                    <a:pt x="5767" y="1464"/>
                    <a:pt x="5750" y="1464"/>
                  </a:cubicBezTo>
                  <a:cubicBezTo>
                    <a:pt x="5692" y="1464"/>
                    <a:pt x="5657" y="1437"/>
                    <a:pt x="5623" y="1363"/>
                  </a:cubicBezTo>
                  <a:cubicBezTo>
                    <a:pt x="5376" y="815"/>
                    <a:pt x="4973" y="420"/>
                    <a:pt x="4418" y="191"/>
                  </a:cubicBezTo>
                  <a:cubicBezTo>
                    <a:pt x="4109" y="60"/>
                    <a:pt x="3805" y="0"/>
                    <a:pt x="3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0" name="Google Shape;420;p42"/>
            <p:cNvCxnSpPr/>
            <p:nvPr/>
          </p:nvCxnSpPr>
          <p:spPr>
            <a:xfrm>
              <a:off x="1770022" y="3922459"/>
              <a:ext cx="438600" cy="0"/>
            </a:xfrm>
            <a:prstGeom prst="straightConnector1">
              <a:avLst/>
            </a:prstGeom>
            <a:noFill/>
            <a:ln cap="flat" cmpd="sng" w="28575">
              <a:solidFill>
                <a:schemeClr val="dk2"/>
              </a:solidFill>
              <a:prstDash val="solid"/>
              <a:round/>
              <a:headEnd len="med" w="med" type="none"/>
              <a:tailEnd len="med" w="med" type="none"/>
            </a:ln>
          </p:spPr>
        </p:cxnSp>
      </p:grpSp>
      <p:grpSp>
        <p:nvGrpSpPr>
          <p:cNvPr id="421" name="Google Shape;421;p42"/>
          <p:cNvGrpSpPr/>
          <p:nvPr/>
        </p:nvGrpSpPr>
        <p:grpSpPr>
          <a:xfrm>
            <a:off x="4364118" y="1263682"/>
            <a:ext cx="374696" cy="344706"/>
            <a:chOff x="1772255" y="1693170"/>
            <a:chExt cx="438600" cy="538350"/>
          </a:xfrm>
        </p:grpSpPr>
        <p:sp>
          <p:nvSpPr>
            <p:cNvPr id="422" name="Google Shape;422;p42"/>
            <p:cNvSpPr/>
            <p:nvPr/>
          </p:nvSpPr>
          <p:spPr>
            <a:xfrm>
              <a:off x="1807020" y="1693170"/>
              <a:ext cx="369069" cy="445810"/>
            </a:xfrm>
            <a:custGeom>
              <a:rect b="b" l="l" r="r" t="t"/>
              <a:pathLst>
                <a:path extrusionOk="0" h="14843" w="12289">
                  <a:moveTo>
                    <a:pt x="4182" y="1359"/>
                  </a:moveTo>
                  <a:cubicBezTo>
                    <a:pt x="4068" y="1359"/>
                    <a:pt x="3953" y="1359"/>
                    <a:pt x="3839" y="1360"/>
                  </a:cubicBezTo>
                  <a:cubicBezTo>
                    <a:pt x="3675" y="1361"/>
                    <a:pt x="3584" y="1438"/>
                    <a:pt x="3581" y="1569"/>
                  </a:cubicBezTo>
                  <a:cubicBezTo>
                    <a:pt x="3577" y="1706"/>
                    <a:pt x="3674" y="1793"/>
                    <a:pt x="3840" y="1794"/>
                  </a:cubicBezTo>
                  <a:cubicBezTo>
                    <a:pt x="4180" y="1795"/>
                    <a:pt x="4520" y="1795"/>
                    <a:pt x="4860" y="1795"/>
                  </a:cubicBezTo>
                  <a:cubicBezTo>
                    <a:pt x="5200" y="1795"/>
                    <a:pt x="5540" y="1795"/>
                    <a:pt x="5880" y="1794"/>
                  </a:cubicBezTo>
                  <a:cubicBezTo>
                    <a:pt x="6044" y="1794"/>
                    <a:pt x="6145" y="1702"/>
                    <a:pt x="6141" y="1568"/>
                  </a:cubicBezTo>
                  <a:cubicBezTo>
                    <a:pt x="6137" y="1441"/>
                    <a:pt x="6040" y="1361"/>
                    <a:pt x="5879" y="1360"/>
                  </a:cubicBezTo>
                  <a:cubicBezTo>
                    <a:pt x="5766" y="1359"/>
                    <a:pt x="5654" y="1359"/>
                    <a:pt x="5541" y="1359"/>
                  </a:cubicBezTo>
                  <a:cubicBezTo>
                    <a:pt x="5316" y="1359"/>
                    <a:pt x="5091" y="1360"/>
                    <a:pt x="4866" y="1360"/>
                  </a:cubicBezTo>
                  <a:cubicBezTo>
                    <a:pt x="4638" y="1360"/>
                    <a:pt x="4410" y="1359"/>
                    <a:pt x="4182" y="1359"/>
                  </a:cubicBezTo>
                  <a:close/>
                  <a:moveTo>
                    <a:pt x="4079" y="2446"/>
                  </a:moveTo>
                  <a:cubicBezTo>
                    <a:pt x="3973" y="2446"/>
                    <a:pt x="3867" y="2449"/>
                    <a:pt x="3762" y="2455"/>
                  </a:cubicBezTo>
                  <a:cubicBezTo>
                    <a:pt x="3641" y="2462"/>
                    <a:pt x="3575" y="2553"/>
                    <a:pt x="3583" y="2676"/>
                  </a:cubicBezTo>
                  <a:cubicBezTo>
                    <a:pt x="3590" y="2800"/>
                    <a:pt x="3662" y="2871"/>
                    <a:pt x="3786" y="2877"/>
                  </a:cubicBezTo>
                  <a:cubicBezTo>
                    <a:pt x="3825" y="2879"/>
                    <a:pt x="3863" y="2880"/>
                    <a:pt x="3902" y="2880"/>
                  </a:cubicBezTo>
                  <a:cubicBezTo>
                    <a:pt x="3960" y="2880"/>
                    <a:pt x="4017" y="2878"/>
                    <a:pt x="4075" y="2878"/>
                  </a:cubicBezTo>
                  <a:cubicBezTo>
                    <a:pt x="4136" y="2878"/>
                    <a:pt x="4197" y="2880"/>
                    <a:pt x="4257" y="2880"/>
                  </a:cubicBezTo>
                  <a:cubicBezTo>
                    <a:pt x="4297" y="2880"/>
                    <a:pt x="4338" y="2879"/>
                    <a:pt x="4377" y="2877"/>
                  </a:cubicBezTo>
                  <a:cubicBezTo>
                    <a:pt x="4500" y="2868"/>
                    <a:pt x="4573" y="2797"/>
                    <a:pt x="4578" y="2673"/>
                  </a:cubicBezTo>
                  <a:cubicBezTo>
                    <a:pt x="4584" y="2549"/>
                    <a:pt x="4517" y="2462"/>
                    <a:pt x="4396" y="2455"/>
                  </a:cubicBezTo>
                  <a:cubicBezTo>
                    <a:pt x="4290" y="2449"/>
                    <a:pt x="4185" y="2446"/>
                    <a:pt x="4079" y="2446"/>
                  </a:cubicBezTo>
                  <a:close/>
                  <a:moveTo>
                    <a:pt x="1339" y="435"/>
                  </a:moveTo>
                  <a:cubicBezTo>
                    <a:pt x="1402" y="435"/>
                    <a:pt x="1464" y="435"/>
                    <a:pt x="1527" y="437"/>
                  </a:cubicBezTo>
                  <a:cubicBezTo>
                    <a:pt x="1896" y="441"/>
                    <a:pt x="2181" y="696"/>
                    <a:pt x="2189" y="1065"/>
                  </a:cubicBezTo>
                  <a:cubicBezTo>
                    <a:pt x="2204" y="1672"/>
                    <a:pt x="2194" y="2280"/>
                    <a:pt x="2194" y="2917"/>
                  </a:cubicBezTo>
                  <a:lnTo>
                    <a:pt x="1836" y="2917"/>
                  </a:lnTo>
                  <a:cubicBezTo>
                    <a:pt x="1474" y="2917"/>
                    <a:pt x="1113" y="2917"/>
                    <a:pt x="751" y="2915"/>
                  </a:cubicBezTo>
                  <a:cubicBezTo>
                    <a:pt x="506" y="2915"/>
                    <a:pt x="437" y="2847"/>
                    <a:pt x="437" y="2608"/>
                  </a:cubicBezTo>
                  <a:cubicBezTo>
                    <a:pt x="436" y="2120"/>
                    <a:pt x="436" y="1633"/>
                    <a:pt x="437" y="1146"/>
                  </a:cubicBezTo>
                  <a:cubicBezTo>
                    <a:pt x="439" y="705"/>
                    <a:pt x="708" y="437"/>
                    <a:pt x="1151" y="435"/>
                  </a:cubicBezTo>
                  <a:cubicBezTo>
                    <a:pt x="1214" y="435"/>
                    <a:pt x="1276" y="435"/>
                    <a:pt x="1339" y="435"/>
                  </a:cubicBezTo>
                  <a:close/>
                  <a:moveTo>
                    <a:pt x="3879" y="3181"/>
                  </a:moveTo>
                  <a:cubicBezTo>
                    <a:pt x="3845" y="3181"/>
                    <a:pt x="3811" y="3181"/>
                    <a:pt x="3778" y="3183"/>
                  </a:cubicBezTo>
                  <a:cubicBezTo>
                    <a:pt x="3661" y="3190"/>
                    <a:pt x="3591" y="3260"/>
                    <a:pt x="3583" y="3377"/>
                  </a:cubicBezTo>
                  <a:cubicBezTo>
                    <a:pt x="3574" y="3498"/>
                    <a:pt x="3634" y="3593"/>
                    <a:pt x="3756" y="3602"/>
                  </a:cubicBezTo>
                  <a:cubicBezTo>
                    <a:pt x="3864" y="3608"/>
                    <a:pt x="3972" y="3612"/>
                    <a:pt x="4080" y="3612"/>
                  </a:cubicBezTo>
                  <a:cubicBezTo>
                    <a:pt x="4188" y="3612"/>
                    <a:pt x="4295" y="3608"/>
                    <a:pt x="4403" y="3602"/>
                  </a:cubicBezTo>
                  <a:cubicBezTo>
                    <a:pt x="4524" y="3595"/>
                    <a:pt x="4587" y="3501"/>
                    <a:pt x="4578" y="3378"/>
                  </a:cubicBezTo>
                  <a:cubicBezTo>
                    <a:pt x="4570" y="3261"/>
                    <a:pt x="4500" y="3192"/>
                    <a:pt x="4383" y="3185"/>
                  </a:cubicBezTo>
                  <a:cubicBezTo>
                    <a:pt x="4345" y="3182"/>
                    <a:pt x="4306" y="3181"/>
                    <a:pt x="4267" y="3181"/>
                  </a:cubicBezTo>
                  <a:cubicBezTo>
                    <a:pt x="4206" y="3181"/>
                    <a:pt x="4143" y="3183"/>
                    <a:pt x="4081" y="3183"/>
                  </a:cubicBezTo>
                  <a:cubicBezTo>
                    <a:pt x="4014" y="3183"/>
                    <a:pt x="3946" y="3181"/>
                    <a:pt x="3879" y="3181"/>
                  </a:cubicBezTo>
                  <a:close/>
                  <a:moveTo>
                    <a:pt x="9278" y="2373"/>
                  </a:moveTo>
                  <a:cubicBezTo>
                    <a:pt x="9230" y="2373"/>
                    <a:pt x="9182" y="2390"/>
                    <a:pt x="9141" y="2425"/>
                  </a:cubicBezTo>
                  <a:cubicBezTo>
                    <a:pt x="8936" y="2600"/>
                    <a:pt x="8733" y="2777"/>
                    <a:pt x="8538" y="2965"/>
                  </a:cubicBezTo>
                  <a:cubicBezTo>
                    <a:pt x="8407" y="3091"/>
                    <a:pt x="8460" y="3273"/>
                    <a:pt x="8632" y="3331"/>
                  </a:cubicBezTo>
                  <a:cubicBezTo>
                    <a:pt x="8684" y="3348"/>
                    <a:pt x="8735" y="3361"/>
                    <a:pt x="8803" y="3381"/>
                  </a:cubicBezTo>
                  <a:cubicBezTo>
                    <a:pt x="8743" y="3437"/>
                    <a:pt x="8701" y="3475"/>
                    <a:pt x="8659" y="3514"/>
                  </a:cubicBezTo>
                  <a:cubicBezTo>
                    <a:pt x="8612" y="3556"/>
                    <a:pt x="8564" y="3595"/>
                    <a:pt x="8521" y="3640"/>
                  </a:cubicBezTo>
                  <a:cubicBezTo>
                    <a:pt x="8437" y="3730"/>
                    <a:pt x="8433" y="3858"/>
                    <a:pt x="8508" y="3941"/>
                  </a:cubicBezTo>
                  <a:cubicBezTo>
                    <a:pt x="8550" y="3987"/>
                    <a:pt x="8608" y="4012"/>
                    <a:pt x="8668" y="4012"/>
                  </a:cubicBezTo>
                  <a:cubicBezTo>
                    <a:pt x="8716" y="4012"/>
                    <a:pt x="8766" y="3995"/>
                    <a:pt x="8807" y="3959"/>
                  </a:cubicBezTo>
                  <a:cubicBezTo>
                    <a:pt x="9010" y="3787"/>
                    <a:pt x="9208" y="3612"/>
                    <a:pt x="9400" y="3428"/>
                  </a:cubicBezTo>
                  <a:cubicBezTo>
                    <a:pt x="9537" y="3297"/>
                    <a:pt x="9488" y="3118"/>
                    <a:pt x="9307" y="3055"/>
                  </a:cubicBezTo>
                  <a:cubicBezTo>
                    <a:pt x="9259" y="3038"/>
                    <a:pt x="9211" y="3025"/>
                    <a:pt x="9144" y="3006"/>
                  </a:cubicBezTo>
                  <a:cubicBezTo>
                    <a:pt x="9246" y="2911"/>
                    <a:pt x="9337" y="2834"/>
                    <a:pt x="9421" y="2750"/>
                  </a:cubicBezTo>
                  <a:cubicBezTo>
                    <a:pt x="9511" y="2659"/>
                    <a:pt x="9514" y="2536"/>
                    <a:pt x="9440" y="2450"/>
                  </a:cubicBezTo>
                  <a:cubicBezTo>
                    <a:pt x="9397" y="2401"/>
                    <a:pt x="9338" y="2373"/>
                    <a:pt x="9278" y="2373"/>
                  </a:cubicBezTo>
                  <a:close/>
                  <a:moveTo>
                    <a:pt x="6854" y="4005"/>
                  </a:moveTo>
                  <a:cubicBezTo>
                    <a:pt x="6923" y="4005"/>
                    <a:pt x="6989" y="4009"/>
                    <a:pt x="7053" y="4026"/>
                  </a:cubicBezTo>
                  <a:cubicBezTo>
                    <a:pt x="7142" y="4051"/>
                    <a:pt x="7201" y="4190"/>
                    <a:pt x="7293" y="4303"/>
                  </a:cubicBezTo>
                  <a:lnTo>
                    <a:pt x="6501" y="4303"/>
                  </a:lnTo>
                  <a:cubicBezTo>
                    <a:pt x="6518" y="4206"/>
                    <a:pt x="6533" y="4119"/>
                    <a:pt x="6550" y="4015"/>
                  </a:cubicBezTo>
                  <a:cubicBezTo>
                    <a:pt x="6652" y="4015"/>
                    <a:pt x="6755" y="4005"/>
                    <a:pt x="6854" y="4005"/>
                  </a:cubicBezTo>
                  <a:close/>
                  <a:moveTo>
                    <a:pt x="8972" y="1598"/>
                  </a:moveTo>
                  <a:cubicBezTo>
                    <a:pt x="9847" y="1598"/>
                    <a:pt x="10567" y="2315"/>
                    <a:pt x="10568" y="3192"/>
                  </a:cubicBezTo>
                  <a:cubicBezTo>
                    <a:pt x="10571" y="4068"/>
                    <a:pt x="9853" y="4786"/>
                    <a:pt x="8976" y="4787"/>
                  </a:cubicBezTo>
                  <a:cubicBezTo>
                    <a:pt x="8092" y="4787"/>
                    <a:pt x="7382" y="4078"/>
                    <a:pt x="7380" y="3196"/>
                  </a:cubicBezTo>
                  <a:cubicBezTo>
                    <a:pt x="7379" y="2317"/>
                    <a:pt x="8092" y="1599"/>
                    <a:pt x="8970" y="1598"/>
                  </a:cubicBezTo>
                  <a:cubicBezTo>
                    <a:pt x="8971" y="1598"/>
                    <a:pt x="8972" y="1598"/>
                    <a:pt x="8972" y="1598"/>
                  </a:cubicBezTo>
                  <a:close/>
                  <a:moveTo>
                    <a:pt x="10365" y="5814"/>
                  </a:moveTo>
                  <a:cubicBezTo>
                    <a:pt x="10418" y="5814"/>
                    <a:pt x="10470" y="5816"/>
                    <a:pt x="10521" y="5823"/>
                  </a:cubicBezTo>
                  <a:cubicBezTo>
                    <a:pt x="10565" y="5828"/>
                    <a:pt x="10601" y="5895"/>
                    <a:pt x="10641" y="5934"/>
                  </a:cubicBezTo>
                  <a:cubicBezTo>
                    <a:pt x="10601" y="5974"/>
                    <a:pt x="10565" y="6035"/>
                    <a:pt x="10518" y="6046"/>
                  </a:cubicBezTo>
                  <a:cubicBezTo>
                    <a:pt x="10507" y="6049"/>
                    <a:pt x="10495" y="6050"/>
                    <a:pt x="10482" y="6050"/>
                  </a:cubicBezTo>
                  <a:cubicBezTo>
                    <a:pt x="10361" y="6050"/>
                    <a:pt x="10188" y="5927"/>
                    <a:pt x="10162" y="5817"/>
                  </a:cubicBezTo>
                  <a:cubicBezTo>
                    <a:pt x="10231" y="5817"/>
                    <a:pt x="10298" y="5814"/>
                    <a:pt x="10365" y="5814"/>
                  </a:cubicBezTo>
                  <a:close/>
                  <a:moveTo>
                    <a:pt x="4218" y="5818"/>
                  </a:moveTo>
                  <a:cubicBezTo>
                    <a:pt x="4286" y="5818"/>
                    <a:pt x="4355" y="5820"/>
                    <a:pt x="4424" y="5820"/>
                  </a:cubicBezTo>
                  <a:cubicBezTo>
                    <a:pt x="4383" y="5940"/>
                    <a:pt x="4208" y="6051"/>
                    <a:pt x="4086" y="6051"/>
                  </a:cubicBezTo>
                  <a:cubicBezTo>
                    <a:pt x="4064" y="6051"/>
                    <a:pt x="4044" y="6048"/>
                    <a:pt x="4027" y="6041"/>
                  </a:cubicBezTo>
                  <a:cubicBezTo>
                    <a:pt x="3989" y="6023"/>
                    <a:pt x="3943" y="5965"/>
                    <a:pt x="3944" y="5928"/>
                  </a:cubicBezTo>
                  <a:cubicBezTo>
                    <a:pt x="3946" y="5891"/>
                    <a:pt x="4000" y="5828"/>
                    <a:pt x="4036" y="5825"/>
                  </a:cubicBezTo>
                  <a:cubicBezTo>
                    <a:pt x="4096" y="5819"/>
                    <a:pt x="4156" y="5818"/>
                    <a:pt x="4218" y="5818"/>
                  </a:cubicBezTo>
                  <a:close/>
                  <a:moveTo>
                    <a:pt x="6678" y="4745"/>
                  </a:moveTo>
                  <a:cubicBezTo>
                    <a:pt x="6983" y="4745"/>
                    <a:pt x="7288" y="4747"/>
                    <a:pt x="7594" y="4749"/>
                  </a:cubicBezTo>
                  <a:cubicBezTo>
                    <a:pt x="7642" y="4749"/>
                    <a:pt x="7698" y="4773"/>
                    <a:pt x="7736" y="4803"/>
                  </a:cubicBezTo>
                  <a:cubicBezTo>
                    <a:pt x="8108" y="5080"/>
                    <a:pt x="8513" y="5221"/>
                    <a:pt x="8951" y="5221"/>
                  </a:cubicBezTo>
                  <a:cubicBezTo>
                    <a:pt x="9072" y="5221"/>
                    <a:pt x="9195" y="5210"/>
                    <a:pt x="9320" y="5189"/>
                  </a:cubicBezTo>
                  <a:cubicBezTo>
                    <a:pt x="9340" y="5185"/>
                    <a:pt x="9358" y="5184"/>
                    <a:pt x="9374" y="5184"/>
                  </a:cubicBezTo>
                  <a:cubicBezTo>
                    <a:pt x="9441" y="5184"/>
                    <a:pt x="9480" y="5214"/>
                    <a:pt x="9505" y="5290"/>
                  </a:cubicBezTo>
                  <a:cubicBezTo>
                    <a:pt x="9562" y="5458"/>
                    <a:pt x="9622" y="5625"/>
                    <a:pt x="9686" y="5813"/>
                  </a:cubicBezTo>
                  <a:cubicBezTo>
                    <a:pt x="9621" y="5815"/>
                    <a:pt x="9571" y="5820"/>
                    <a:pt x="9521" y="5820"/>
                  </a:cubicBezTo>
                  <a:cubicBezTo>
                    <a:pt x="8666" y="5821"/>
                    <a:pt x="7810" y="5821"/>
                    <a:pt x="6956" y="5821"/>
                  </a:cubicBezTo>
                  <a:cubicBezTo>
                    <a:pt x="6936" y="5821"/>
                    <a:pt x="6917" y="5821"/>
                    <a:pt x="6898" y="5821"/>
                  </a:cubicBezTo>
                  <a:cubicBezTo>
                    <a:pt x="6869" y="5821"/>
                    <a:pt x="6840" y="5821"/>
                    <a:pt x="6812" y="5824"/>
                  </a:cubicBezTo>
                  <a:cubicBezTo>
                    <a:pt x="6692" y="5834"/>
                    <a:pt x="6625" y="5908"/>
                    <a:pt x="6615" y="6021"/>
                  </a:cubicBezTo>
                  <a:cubicBezTo>
                    <a:pt x="6607" y="6135"/>
                    <a:pt x="6668" y="6216"/>
                    <a:pt x="6782" y="6243"/>
                  </a:cubicBezTo>
                  <a:cubicBezTo>
                    <a:pt x="6824" y="6253"/>
                    <a:pt x="6868" y="6254"/>
                    <a:pt x="6911" y="6254"/>
                  </a:cubicBezTo>
                  <a:cubicBezTo>
                    <a:pt x="6921" y="6254"/>
                    <a:pt x="6930" y="6254"/>
                    <a:pt x="6940" y="6254"/>
                  </a:cubicBezTo>
                  <a:cubicBezTo>
                    <a:pt x="7752" y="6256"/>
                    <a:pt x="8564" y="6256"/>
                    <a:pt x="9374" y="6256"/>
                  </a:cubicBezTo>
                  <a:lnTo>
                    <a:pt x="9530" y="6256"/>
                  </a:lnTo>
                  <a:cubicBezTo>
                    <a:pt x="9532" y="6270"/>
                    <a:pt x="9535" y="6284"/>
                    <a:pt x="9537" y="6298"/>
                  </a:cubicBezTo>
                  <a:cubicBezTo>
                    <a:pt x="9278" y="6357"/>
                    <a:pt x="9020" y="6459"/>
                    <a:pt x="8759" y="6465"/>
                  </a:cubicBezTo>
                  <a:cubicBezTo>
                    <a:pt x="8280" y="6475"/>
                    <a:pt x="7801" y="6479"/>
                    <a:pt x="7322" y="6479"/>
                  </a:cubicBezTo>
                  <a:cubicBezTo>
                    <a:pt x="6826" y="6479"/>
                    <a:pt x="6329" y="6474"/>
                    <a:pt x="5832" y="6465"/>
                  </a:cubicBezTo>
                  <a:cubicBezTo>
                    <a:pt x="5570" y="6459"/>
                    <a:pt x="5309" y="6358"/>
                    <a:pt x="5048" y="6301"/>
                  </a:cubicBezTo>
                  <a:cubicBezTo>
                    <a:pt x="5050" y="6286"/>
                    <a:pt x="5051" y="6270"/>
                    <a:pt x="5053" y="6256"/>
                  </a:cubicBezTo>
                  <a:lnTo>
                    <a:pt x="5691" y="6256"/>
                  </a:lnTo>
                  <a:cubicBezTo>
                    <a:pt x="5722" y="6256"/>
                    <a:pt x="5753" y="6256"/>
                    <a:pt x="5785" y="6256"/>
                  </a:cubicBezTo>
                  <a:cubicBezTo>
                    <a:pt x="5816" y="6256"/>
                    <a:pt x="5847" y="6256"/>
                    <a:pt x="5879" y="6253"/>
                  </a:cubicBezTo>
                  <a:cubicBezTo>
                    <a:pt x="6016" y="6241"/>
                    <a:pt x="6101" y="6152"/>
                    <a:pt x="6098" y="6031"/>
                  </a:cubicBezTo>
                  <a:cubicBezTo>
                    <a:pt x="6095" y="5908"/>
                    <a:pt x="6010" y="5824"/>
                    <a:pt x="5869" y="5823"/>
                  </a:cubicBezTo>
                  <a:cubicBezTo>
                    <a:pt x="5736" y="5820"/>
                    <a:pt x="5603" y="5820"/>
                    <a:pt x="5470" y="5820"/>
                  </a:cubicBezTo>
                  <a:cubicBezTo>
                    <a:pt x="5404" y="5820"/>
                    <a:pt x="5337" y="5820"/>
                    <a:pt x="5271" y="5820"/>
                  </a:cubicBezTo>
                  <a:cubicBezTo>
                    <a:pt x="5204" y="5820"/>
                    <a:pt x="5138" y="5820"/>
                    <a:pt x="5071" y="5820"/>
                  </a:cubicBezTo>
                  <a:lnTo>
                    <a:pt x="4875" y="5820"/>
                  </a:lnTo>
                  <a:cubicBezTo>
                    <a:pt x="4974" y="5580"/>
                    <a:pt x="5041" y="5353"/>
                    <a:pt x="5157" y="5152"/>
                  </a:cubicBezTo>
                  <a:cubicBezTo>
                    <a:pt x="5306" y="4895"/>
                    <a:pt x="5557" y="4756"/>
                    <a:pt x="5856" y="4751"/>
                  </a:cubicBezTo>
                  <a:cubicBezTo>
                    <a:pt x="6130" y="4747"/>
                    <a:pt x="6404" y="4745"/>
                    <a:pt x="6678" y="4745"/>
                  </a:cubicBezTo>
                  <a:close/>
                  <a:moveTo>
                    <a:pt x="10070" y="6582"/>
                  </a:moveTo>
                  <a:lnTo>
                    <a:pt x="10070" y="6582"/>
                  </a:lnTo>
                  <a:cubicBezTo>
                    <a:pt x="10052" y="6744"/>
                    <a:pt x="10023" y="6781"/>
                    <a:pt x="9880" y="6815"/>
                  </a:cubicBezTo>
                  <a:cubicBezTo>
                    <a:pt x="9735" y="6850"/>
                    <a:pt x="9592" y="6894"/>
                    <a:pt x="9446" y="6915"/>
                  </a:cubicBezTo>
                  <a:cubicBezTo>
                    <a:pt x="9427" y="6918"/>
                    <a:pt x="9408" y="6919"/>
                    <a:pt x="9389" y="6919"/>
                  </a:cubicBezTo>
                  <a:cubicBezTo>
                    <a:pt x="9315" y="6919"/>
                    <a:pt x="9238" y="6902"/>
                    <a:pt x="9164" y="6897"/>
                  </a:cubicBezTo>
                  <a:cubicBezTo>
                    <a:pt x="9164" y="6880"/>
                    <a:pt x="9164" y="6862"/>
                    <a:pt x="9164" y="6845"/>
                  </a:cubicBezTo>
                  <a:cubicBezTo>
                    <a:pt x="9466" y="6758"/>
                    <a:pt x="9768" y="6670"/>
                    <a:pt x="10070" y="6582"/>
                  </a:cubicBezTo>
                  <a:close/>
                  <a:moveTo>
                    <a:pt x="4500" y="6579"/>
                  </a:moveTo>
                  <a:cubicBezTo>
                    <a:pt x="4805" y="6667"/>
                    <a:pt x="5110" y="6756"/>
                    <a:pt x="5449" y="6854"/>
                  </a:cubicBezTo>
                  <a:cubicBezTo>
                    <a:pt x="5358" y="6903"/>
                    <a:pt x="5273" y="6920"/>
                    <a:pt x="5191" y="6920"/>
                  </a:cubicBezTo>
                  <a:cubicBezTo>
                    <a:pt x="5008" y="6920"/>
                    <a:pt x="4843" y="6831"/>
                    <a:pt x="4675" y="6803"/>
                  </a:cubicBezTo>
                  <a:cubicBezTo>
                    <a:pt x="4598" y="6790"/>
                    <a:pt x="4537" y="6684"/>
                    <a:pt x="4469" y="6622"/>
                  </a:cubicBezTo>
                  <a:lnTo>
                    <a:pt x="4500" y="6579"/>
                  </a:lnTo>
                  <a:close/>
                  <a:moveTo>
                    <a:pt x="8194" y="7620"/>
                  </a:moveTo>
                  <a:cubicBezTo>
                    <a:pt x="8142" y="7767"/>
                    <a:pt x="8034" y="7820"/>
                    <a:pt x="7904" y="7821"/>
                  </a:cubicBezTo>
                  <a:cubicBezTo>
                    <a:pt x="7699" y="7824"/>
                    <a:pt x="7494" y="7825"/>
                    <a:pt x="7290" y="7825"/>
                  </a:cubicBezTo>
                  <a:cubicBezTo>
                    <a:pt x="7085" y="7825"/>
                    <a:pt x="6880" y="7824"/>
                    <a:pt x="6675" y="7823"/>
                  </a:cubicBezTo>
                  <a:cubicBezTo>
                    <a:pt x="6548" y="7821"/>
                    <a:pt x="6446" y="7764"/>
                    <a:pt x="6379" y="7620"/>
                  </a:cubicBezTo>
                  <a:close/>
                  <a:moveTo>
                    <a:pt x="10457" y="6877"/>
                  </a:moveTo>
                  <a:lnTo>
                    <a:pt x="10457" y="7509"/>
                  </a:lnTo>
                  <a:cubicBezTo>
                    <a:pt x="10288" y="7509"/>
                    <a:pt x="10121" y="7511"/>
                    <a:pt x="9955" y="7511"/>
                  </a:cubicBezTo>
                  <a:cubicBezTo>
                    <a:pt x="9851" y="7511"/>
                    <a:pt x="9747" y="7510"/>
                    <a:pt x="9644" y="7508"/>
                  </a:cubicBezTo>
                  <a:cubicBezTo>
                    <a:pt x="9633" y="7507"/>
                    <a:pt x="9623" y="7507"/>
                    <a:pt x="9612" y="7507"/>
                  </a:cubicBezTo>
                  <a:cubicBezTo>
                    <a:pt x="9385" y="7507"/>
                    <a:pt x="9192" y="7582"/>
                    <a:pt x="9033" y="7750"/>
                  </a:cubicBezTo>
                  <a:cubicBezTo>
                    <a:pt x="8978" y="7807"/>
                    <a:pt x="8918" y="7832"/>
                    <a:pt x="8822" y="7832"/>
                  </a:cubicBezTo>
                  <a:cubicBezTo>
                    <a:pt x="8767" y="7832"/>
                    <a:pt x="8699" y="7823"/>
                    <a:pt x="8614" y="7808"/>
                  </a:cubicBezTo>
                  <a:cubicBezTo>
                    <a:pt x="8629" y="7719"/>
                    <a:pt x="8655" y="7630"/>
                    <a:pt x="8661" y="7540"/>
                  </a:cubicBezTo>
                  <a:cubicBezTo>
                    <a:pt x="8674" y="7338"/>
                    <a:pt x="8547" y="7186"/>
                    <a:pt x="8346" y="7184"/>
                  </a:cubicBezTo>
                  <a:cubicBezTo>
                    <a:pt x="8013" y="7182"/>
                    <a:pt x="7680" y="7180"/>
                    <a:pt x="7347" y="7180"/>
                  </a:cubicBezTo>
                  <a:cubicBezTo>
                    <a:pt x="6975" y="7180"/>
                    <a:pt x="6603" y="7182"/>
                    <a:pt x="6231" y="7186"/>
                  </a:cubicBezTo>
                  <a:cubicBezTo>
                    <a:pt x="6025" y="7187"/>
                    <a:pt x="5897" y="7351"/>
                    <a:pt x="5919" y="7558"/>
                  </a:cubicBezTo>
                  <a:cubicBezTo>
                    <a:pt x="5927" y="7643"/>
                    <a:pt x="5951" y="7726"/>
                    <a:pt x="5969" y="7815"/>
                  </a:cubicBezTo>
                  <a:cubicBezTo>
                    <a:pt x="5909" y="7821"/>
                    <a:pt x="5852" y="7826"/>
                    <a:pt x="5797" y="7826"/>
                  </a:cubicBezTo>
                  <a:cubicBezTo>
                    <a:pt x="5675" y="7826"/>
                    <a:pt x="5563" y="7799"/>
                    <a:pt x="5464" y="7682"/>
                  </a:cubicBezTo>
                  <a:cubicBezTo>
                    <a:pt x="5354" y="7551"/>
                    <a:pt x="5185" y="7509"/>
                    <a:pt x="5011" y="7509"/>
                  </a:cubicBezTo>
                  <a:cubicBezTo>
                    <a:pt x="5009" y="7509"/>
                    <a:pt x="5006" y="7509"/>
                    <a:pt x="5003" y="7509"/>
                  </a:cubicBezTo>
                  <a:lnTo>
                    <a:pt x="4125" y="7509"/>
                  </a:lnTo>
                  <a:lnTo>
                    <a:pt x="4125" y="6902"/>
                  </a:lnTo>
                  <a:cubicBezTo>
                    <a:pt x="4253" y="7177"/>
                    <a:pt x="4510" y="7229"/>
                    <a:pt x="4768" y="7278"/>
                  </a:cubicBezTo>
                  <a:cubicBezTo>
                    <a:pt x="4820" y="7288"/>
                    <a:pt x="4873" y="7297"/>
                    <a:pt x="4923" y="7314"/>
                  </a:cubicBezTo>
                  <a:cubicBezTo>
                    <a:pt x="5031" y="7348"/>
                    <a:pt x="5132" y="7365"/>
                    <a:pt x="5228" y="7365"/>
                  </a:cubicBezTo>
                  <a:cubicBezTo>
                    <a:pt x="5494" y="7365"/>
                    <a:pt x="5716" y="7234"/>
                    <a:pt x="5896" y="6979"/>
                  </a:cubicBezTo>
                  <a:cubicBezTo>
                    <a:pt x="5924" y="6941"/>
                    <a:pt x="5988" y="6909"/>
                    <a:pt x="6037" y="6908"/>
                  </a:cubicBezTo>
                  <a:cubicBezTo>
                    <a:pt x="6424" y="6906"/>
                    <a:pt x="6812" y="6905"/>
                    <a:pt x="7200" y="6905"/>
                  </a:cubicBezTo>
                  <a:cubicBezTo>
                    <a:pt x="7648" y="6905"/>
                    <a:pt x="8096" y="6906"/>
                    <a:pt x="8544" y="6909"/>
                  </a:cubicBezTo>
                  <a:cubicBezTo>
                    <a:pt x="8594" y="6909"/>
                    <a:pt x="8662" y="6948"/>
                    <a:pt x="8693" y="6991"/>
                  </a:cubicBezTo>
                  <a:cubicBezTo>
                    <a:pt x="8873" y="7238"/>
                    <a:pt x="9090" y="7365"/>
                    <a:pt x="9352" y="7365"/>
                  </a:cubicBezTo>
                  <a:cubicBezTo>
                    <a:pt x="9444" y="7365"/>
                    <a:pt x="9541" y="7350"/>
                    <a:pt x="9644" y="7318"/>
                  </a:cubicBezTo>
                  <a:cubicBezTo>
                    <a:pt x="9740" y="7288"/>
                    <a:pt x="9840" y="7271"/>
                    <a:pt x="9940" y="7248"/>
                  </a:cubicBezTo>
                  <a:cubicBezTo>
                    <a:pt x="10223" y="7184"/>
                    <a:pt x="10282" y="7143"/>
                    <a:pt x="10457" y="6877"/>
                  </a:cubicBezTo>
                  <a:close/>
                  <a:moveTo>
                    <a:pt x="4839" y="9016"/>
                  </a:moveTo>
                  <a:lnTo>
                    <a:pt x="4839" y="9174"/>
                  </a:lnTo>
                  <a:lnTo>
                    <a:pt x="4268" y="9174"/>
                  </a:lnTo>
                  <a:lnTo>
                    <a:pt x="4268" y="9016"/>
                  </a:lnTo>
                  <a:close/>
                  <a:moveTo>
                    <a:pt x="10310" y="9019"/>
                  </a:moveTo>
                  <a:cubicBezTo>
                    <a:pt x="10310" y="9063"/>
                    <a:pt x="10310" y="9117"/>
                    <a:pt x="10310" y="9177"/>
                  </a:cubicBezTo>
                  <a:lnTo>
                    <a:pt x="9742" y="9177"/>
                  </a:lnTo>
                  <a:cubicBezTo>
                    <a:pt x="9739" y="9123"/>
                    <a:pt x="9738" y="9077"/>
                    <a:pt x="9735" y="9019"/>
                  </a:cubicBezTo>
                  <a:close/>
                  <a:moveTo>
                    <a:pt x="8968" y="1167"/>
                  </a:moveTo>
                  <a:cubicBezTo>
                    <a:pt x="8858" y="1167"/>
                    <a:pt x="8747" y="1176"/>
                    <a:pt x="8635" y="1193"/>
                  </a:cubicBezTo>
                  <a:cubicBezTo>
                    <a:pt x="8176" y="1264"/>
                    <a:pt x="7788" y="1481"/>
                    <a:pt x="7476" y="1824"/>
                  </a:cubicBezTo>
                  <a:cubicBezTo>
                    <a:pt x="7025" y="2321"/>
                    <a:pt x="6876" y="2910"/>
                    <a:pt x="6967" y="3535"/>
                  </a:cubicBezTo>
                  <a:cubicBezTo>
                    <a:pt x="6732" y="3582"/>
                    <a:pt x="6496" y="3586"/>
                    <a:pt x="6300" y="3677"/>
                  </a:cubicBezTo>
                  <a:cubicBezTo>
                    <a:pt x="6061" y="3791"/>
                    <a:pt x="6122" y="4083"/>
                    <a:pt x="6048" y="4300"/>
                  </a:cubicBezTo>
                  <a:cubicBezTo>
                    <a:pt x="6025" y="4304"/>
                    <a:pt x="6016" y="4308"/>
                    <a:pt x="6006" y="4308"/>
                  </a:cubicBezTo>
                  <a:cubicBezTo>
                    <a:pt x="6004" y="4308"/>
                    <a:pt x="6003" y="4308"/>
                    <a:pt x="6001" y="4308"/>
                  </a:cubicBezTo>
                  <a:cubicBezTo>
                    <a:pt x="5303" y="4308"/>
                    <a:pt x="4836" y="4636"/>
                    <a:pt x="4601" y="5298"/>
                  </a:cubicBezTo>
                  <a:cubicBezTo>
                    <a:pt x="4588" y="5337"/>
                    <a:pt x="4520" y="5374"/>
                    <a:pt x="4476" y="5377"/>
                  </a:cubicBezTo>
                  <a:cubicBezTo>
                    <a:pt x="4421" y="5380"/>
                    <a:pt x="4365" y="5381"/>
                    <a:pt x="4310" y="5381"/>
                  </a:cubicBezTo>
                  <a:cubicBezTo>
                    <a:pt x="4270" y="5381"/>
                    <a:pt x="4231" y="5381"/>
                    <a:pt x="4191" y="5381"/>
                  </a:cubicBezTo>
                  <a:cubicBezTo>
                    <a:pt x="4126" y="5381"/>
                    <a:pt x="4062" y="5382"/>
                    <a:pt x="3997" y="5387"/>
                  </a:cubicBezTo>
                  <a:cubicBezTo>
                    <a:pt x="3608" y="5421"/>
                    <a:pt x="3356" y="5851"/>
                    <a:pt x="3570" y="6174"/>
                  </a:cubicBezTo>
                  <a:cubicBezTo>
                    <a:pt x="3689" y="6355"/>
                    <a:pt x="3692" y="6509"/>
                    <a:pt x="3687" y="6704"/>
                  </a:cubicBezTo>
                  <a:cubicBezTo>
                    <a:pt x="3669" y="7226"/>
                    <a:pt x="3678" y="7748"/>
                    <a:pt x="3684" y="8270"/>
                  </a:cubicBezTo>
                  <a:cubicBezTo>
                    <a:pt x="3684" y="8374"/>
                    <a:pt x="3696" y="8489"/>
                    <a:pt x="3745" y="8577"/>
                  </a:cubicBezTo>
                  <a:cubicBezTo>
                    <a:pt x="3815" y="8704"/>
                    <a:pt x="3826" y="8830"/>
                    <a:pt x="3822" y="8966"/>
                  </a:cubicBezTo>
                  <a:cubicBezTo>
                    <a:pt x="3819" y="9029"/>
                    <a:pt x="3820" y="9092"/>
                    <a:pt x="3822" y="9154"/>
                  </a:cubicBezTo>
                  <a:cubicBezTo>
                    <a:pt x="3829" y="9411"/>
                    <a:pt x="4010" y="9606"/>
                    <a:pt x="4266" y="9619"/>
                  </a:cubicBezTo>
                  <a:cubicBezTo>
                    <a:pt x="4360" y="9623"/>
                    <a:pt x="4454" y="9625"/>
                    <a:pt x="4548" y="9625"/>
                  </a:cubicBezTo>
                  <a:cubicBezTo>
                    <a:pt x="4642" y="9625"/>
                    <a:pt x="4736" y="9623"/>
                    <a:pt x="4830" y="9619"/>
                  </a:cubicBezTo>
                  <a:cubicBezTo>
                    <a:pt x="5087" y="9607"/>
                    <a:pt x="5266" y="9415"/>
                    <a:pt x="5278" y="9159"/>
                  </a:cubicBezTo>
                  <a:cubicBezTo>
                    <a:pt x="5280" y="9112"/>
                    <a:pt x="5282" y="9066"/>
                    <a:pt x="5285" y="9012"/>
                  </a:cubicBezTo>
                  <a:cubicBezTo>
                    <a:pt x="5409" y="9012"/>
                    <a:pt x="5526" y="9013"/>
                    <a:pt x="5641" y="9013"/>
                  </a:cubicBezTo>
                  <a:cubicBezTo>
                    <a:pt x="5717" y="9013"/>
                    <a:pt x="5792" y="9013"/>
                    <a:pt x="5867" y="9011"/>
                  </a:cubicBezTo>
                  <a:cubicBezTo>
                    <a:pt x="6040" y="9005"/>
                    <a:pt x="6141" y="8862"/>
                    <a:pt x="6084" y="8716"/>
                  </a:cubicBezTo>
                  <a:cubicBezTo>
                    <a:pt x="6042" y="8607"/>
                    <a:pt x="5953" y="8577"/>
                    <a:pt x="5845" y="8577"/>
                  </a:cubicBezTo>
                  <a:cubicBezTo>
                    <a:pt x="5843" y="8577"/>
                    <a:pt x="5840" y="8577"/>
                    <a:pt x="5837" y="8577"/>
                  </a:cubicBezTo>
                  <a:cubicBezTo>
                    <a:pt x="5606" y="8578"/>
                    <a:pt x="5374" y="8579"/>
                    <a:pt x="5142" y="8579"/>
                  </a:cubicBezTo>
                  <a:cubicBezTo>
                    <a:pt x="4910" y="8579"/>
                    <a:pt x="4679" y="8578"/>
                    <a:pt x="4447" y="8577"/>
                  </a:cubicBezTo>
                  <a:cubicBezTo>
                    <a:pt x="4262" y="8576"/>
                    <a:pt x="4142" y="8501"/>
                    <a:pt x="4124" y="8351"/>
                  </a:cubicBezTo>
                  <a:cubicBezTo>
                    <a:pt x="4108" y="8220"/>
                    <a:pt x="4121" y="8086"/>
                    <a:pt x="4121" y="7944"/>
                  </a:cubicBezTo>
                  <a:cubicBezTo>
                    <a:pt x="4291" y="7944"/>
                    <a:pt x="4457" y="7945"/>
                    <a:pt x="4620" y="7945"/>
                  </a:cubicBezTo>
                  <a:cubicBezTo>
                    <a:pt x="4729" y="7945"/>
                    <a:pt x="4837" y="7944"/>
                    <a:pt x="4944" y="7942"/>
                  </a:cubicBezTo>
                  <a:cubicBezTo>
                    <a:pt x="4949" y="7942"/>
                    <a:pt x="4954" y="7942"/>
                    <a:pt x="4958" y="7942"/>
                  </a:cubicBezTo>
                  <a:cubicBezTo>
                    <a:pt x="5078" y="7942"/>
                    <a:pt x="5175" y="7978"/>
                    <a:pt x="5252" y="8070"/>
                  </a:cubicBezTo>
                  <a:cubicBezTo>
                    <a:pt x="5371" y="8215"/>
                    <a:pt x="5522" y="8261"/>
                    <a:pt x="5705" y="8261"/>
                  </a:cubicBezTo>
                  <a:cubicBezTo>
                    <a:pt x="5708" y="8261"/>
                    <a:pt x="5711" y="8261"/>
                    <a:pt x="5714" y="8261"/>
                  </a:cubicBezTo>
                  <a:cubicBezTo>
                    <a:pt x="6238" y="8258"/>
                    <a:pt x="6762" y="8257"/>
                    <a:pt x="7286" y="8257"/>
                  </a:cubicBezTo>
                  <a:cubicBezTo>
                    <a:pt x="7810" y="8257"/>
                    <a:pt x="8335" y="8258"/>
                    <a:pt x="8859" y="8261"/>
                  </a:cubicBezTo>
                  <a:cubicBezTo>
                    <a:pt x="8861" y="8261"/>
                    <a:pt x="8864" y="8261"/>
                    <a:pt x="8866" y="8261"/>
                  </a:cubicBezTo>
                  <a:cubicBezTo>
                    <a:pt x="9055" y="8261"/>
                    <a:pt x="9207" y="8209"/>
                    <a:pt x="9336" y="8069"/>
                  </a:cubicBezTo>
                  <a:cubicBezTo>
                    <a:pt x="9387" y="8012"/>
                    <a:pt x="9470" y="7954"/>
                    <a:pt x="9541" y="7951"/>
                  </a:cubicBezTo>
                  <a:cubicBezTo>
                    <a:pt x="9684" y="7945"/>
                    <a:pt x="9827" y="7943"/>
                    <a:pt x="9972" y="7943"/>
                  </a:cubicBezTo>
                  <a:cubicBezTo>
                    <a:pt x="10133" y="7943"/>
                    <a:pt x="10296" y="7945"/>
                    <a:pt x="10463" y="7945"/>
                  </a:cubicBezTo>
                  <a:lnTo>
                    <a:pt x="10463" y="8201"/>
                  </a:lnTo>
                  <a:cubicBezTo>
                    <a:pt x="10461" y="8492"/>
                    <a:pt x="10376" y="8577"/>
                    <a:pt x="10079" y="8577"/>
                  </a:cubicBezTo>
                  <a:lnTo>
                    <a:pt x="6964" y="8577"/>
                  </a:lnTo>
                  <a:cubicBezTo>
                    <a:pt x="6945" y="8577"/>
                    <a:pt x="6925" y="8577"/>
                    <a:pt x="6906" y="8577"/>
                  </a:cubicBezTo>
                  <a:cubicBezTo>
                    <a:pt x="6877" y="8577"/>
                    <a:pt x="6848" y="8578"/>
                    <a:pt x="6819" y="8580"/>
                  </a:cubicBezTo>
                  <a:cubicBezTo>
                    <a:pt x="6694" y="8589"/>
                    <a:pt x="6622" y="8664"/>
                    <a:pt x="6615" y="8784"/>
                  </a:cubicBezTo>
                  <a:cubicBezTo>
                    <a:pt x="6608" y="8907"/>
                    <a:pt x="6682" y="8982"/>
                    <a:pt x="6800" y="9006"/>
                  </a:cubicBezTo>
                  <a:cubicBezTo>
                    <a:pt x="6826" y="9012"/>
                    <a:pt x="6852" y="9013"/>
                    <a:pt x="6878" y="9013"/>
                  </a:cubicBezTo>
                  <a:cubicBezTo>
                    <a:pt x="6900" y="9013"/>
                    <a:pt x="6923" y="9012"/>
                    <a:pt x="6944" y="9012"/>
                  </a:cubicBezTo>
                  <a:lnTo>
                    <a:pt x="9293" y="9012"/>
                  </a:lnTo>
                  <a:cubicBezTo>
                    <a:pt x="9296" y="9053"/>
                    <a:pt x="9299" y="9077"/>
                    <a:pt x="9299" y="9100"/>
                  </a:cubicBezTo>
                  <a:cubicBezTo>
                    <a:pt x="9310" y="9448"/>
                    <a:pt x="9487" y="9620"/>
                    <a:pt x="9834" y="9622"/>
                  </a:cubicBezTo>
                  <a:lnTo>
                    <a:pt x="10198" y="9622"/>
                  </a:lnTo>
                  <a:cubicBezTo>
                    <a:pt x="10582" y="9620"/>
                    <a:pt x="10756" y="9448"/>
                    <a:pt x="10758" y="9068"/>
                  </a:cubicBezTo>
                  <a:cubicBezTo>
                    <a:pt x="10758" y="8889"/>
                    <a:pt x="10748" y="8716"/>
                    <a:pt x="10846" y="8549"/>
                  </a:cubicBezTo>
                  <a:cubicBezTo>
                    <a:pt x="10890" y="8472"/>
                    <a:pt x="10894" y="8364"/>
                    <a:pt x="10894" y="8268"/>
                  </a:cubicBezTo>
                  <a:cubicBezTo>
                    <a:pt x="10899" y="7747"/>
                    <a:pt x="10899" y="7226"/>
                    <a:pt x="10896" y="6703"/>
                  </a:cubicBezTo>
                  <a:cubicBezTo>
                    <a:pt x="10896" y="6627"/>
                    <a:pt x="10870" y="6551"/>
                    <a:pt x="10870" y="6475"/>
                  </a:cubicBezTo>
                  <a:cubicBezTo>
                    <a:pt x="10869" y="6427"/>
                    <a:pt x="10880" y="6365"/>
                    <a:pt x="10910" y="6333"/>
                  </a:cubicBezTo>
                  <a:cubicBezTo>
                    <a:pt x="11077" y="6157"/>
                    <a:pt x="11125" y="5955"/>
                    <a:pt x="11040" y="5733"/>
                  </a:cubicBezTo>
                  <a:cubicBezTo>
                    <a:pt x="10954" y="5508"/>
                    <a:pt x="10779" y="5391"/>
                    <a:pt x="10538" y="5382"/>
                  </a:cubicBezTo>
                  <a:cubicBezTo>
                    <a:pt x="10488" y="5381"/>
                    <a:pt x="10438" y="5380"/>
                    <a:pt x="10388" y="5380"/>
                  </a:cubicBezTo>
                  <a:cubicBezTo>
                    <a:pt x="10338" y="5380"/>
                    <a:pt x="10288" y="5381"/>
                    <a:pt x="10238" y="5381"/>
                  </a:cubicBezTo>
                  <a:cubicBezTo>
                    <a:pt x="10188" y="5381"/>
                    <a:pt x="10138" y="5380"/>
                    <a:pt x="10088" y="5378"/>
                  </a:cubicBezTo>
                  <a:cubicBezTo>
                    <a:pt x="10052" y="5377"/>
                    <a:pt x="10000" y="5354"/>
                    <a:pt x="9987" y="5325"/>
                  </a:cubicBezTo>
                  <a:cubicBezTo>
                    <a:pt x="9941" y="5227"/>
                    <a:pt x="9909" y="5123"/>
                    <a:pt x="9872" y="5022"/>
                  </a:cubicBezTo>
                  <a:cubicBezTo>
                    <a:pt x="10920" y="4457"/>
                    <a:pt x="11199" y="3337"/>
                    <a:pt x="10871" y="2478"/>
                  </a:cubicBezTo>
                  <a:cubicBezTo>
                    <a:pt x="10566" y="1676"/>
                    <a:pt x="9816" y="1167"/>
                    <a:pt x="8968" y="1167"/>
                  </a:cubicBezTo>
                  <a:close/>
                  <a:moveTo>
                    <a:pt x="5840" y="10435"/>
                  </a:moveTo>
                  <a:cubicBezTo>
                    <a:pt x="5377" y="10435"/>
                    <a:pt x="4913" y="10435"/>
                    <a:pt x="4450" y="10436"/>
                  </a:cubicBezTo>
                  <a:cubicBezTo>
                    <a:pt x="4272" y="10436"/>
                    <a:pt x="4168" y="10522"/>
                    <a:pt x="4174" y="10659"/>
                  </a:cubicBezTo>
                  <a:cubicBezTo>
                    <a:pt x="4178" y="10791"/>
                    <a:pt x="4276" y="10869"/>
                    <a:pt x="4447" y="10869"/>
                  </a:cubicBezTo>
                  <a:cubicBezTo>
                    <a:pt x="4911" y="10870"/>
                    <a:pt x="5375" y="10871"/>
                    <a:pt x="5838" y="10871"/>
                  </a:cubicBezTo>
                  <a:cubicBezTo>
                    <a:pt x="6302" y="10871"/>
                    <a:pt x="6765" y="10870"/>
                    <a:pt x="7229" y="10869"/>
                  </a:cubicBezTo>
                  <a:cubicBezTo>
                    <a:pt x="7407" y="10869"/>
                    <a:pt x="7508" y="10785"/>
                    <a:pt x="7505" y="10646"/>
                  </a:cubicBezTo>
                  <a:cubicBezTo>
                    <a:pt x="7501" y="10512"/>
                    <a:pt x="7404" y="10436"/>
                    <a:pt x="7231" y="10436"/>
                  </a:cubicBezTo>
                  <a:cubicBezTo>
                    <a:pt x="6768" y="10435"/>
                    <a:pt x="6303" y="10435"/>
                    <a:pt x="5840" y="10435"/>
                  </a:cubicBezTo>
                  <a:close/>
                  <a:moveTo>
                    <a:pt x="10168" y="11236"/>
                  </a:moveTo>
                  <a:cubicBezTo>
                    <a:pt x="10137" y="11236"/>
                    <a:pt x="10103" y="11241"/>
                    <a:pt x="10074" y="11241"/>
                  </a:cubicBezTo>
                  <a:lnTo>
                    <a:pt x="4510" y="11241"/>
                  </a:lnTo>
                  <a:cubicBezTo>
                    <a:pt x="4488" y="11241"/>
                    <a:pt x="4467" y="11241"/>
                    <a:pt x="4445" y="11241"/>
                  </a:cubicBezTo>
                  <a:cubicBezTo>
                    <a:pt x="4418" y="11241"/>
                    <a:pt x="4391" y="11242"/>
                    <a:pt x="4365" y="11245"/>
                  </a:cubicBezTo>
                  <a:cubicBezTo>
                    <a:pt x="4248" y="11260"/>
                    <a:pt x="4182" y="11332"/>
                    <a:pt x="4175" y="11448"/>
                  </a:cubicBezTo>
                  <a:cubicBezTo>
                    <a:pt x="4169" y="11556"/>
                    <a:pt x="4226" y="11633"/>
                    <a:pt x="4333" y="11661"/>
                  </a:cubicBezTo>
                  <a:cubicBezTo>
                    <a:pt x="4383" y="11674"/>
                    <a:pt x="4439" y="11676"/>
                    <a:pt x="4491" y="11676"/>
                  </a:cubicBezTo>
                  <a:cubicBezTo>
                    <a:pt x="6355" y="11676"/>
                    <a:pt x="8219" y="11676"/>
                    <a:pt x="10084" y="11674"/>
                  </a:cubicBezTo>
                  <a:cubicBezTo>
                    <a:pt x="10107" y="11674"/>
                    <a:pt x="10132" y="11676"/>
                    <a:pt x="10158" y="11676"/>
                  </a:cubicBezTo>
                  <a:cubicBezTo>
                    <a:pt x="10200" y="11676"/>
                    <a:pt x="10242" y="11672"/>
                    <a:pt x="10266" y="11650"/>
                  </a:cubicBezTo>
                  <a:cubicBezTo>
                    <a:pt x="10327" y="11596"/>
                    <a:pt x="10399" y="11506"/>
                    <a:pt x="10393" y="11438"/>
                  </a:cubicBezTo>
                  <a:cubicBezTo>
                    <a:pt x="10387" y="11369"/>
                    <a:pt x="10297" y="11300"/>
                    <a:pt x="10230" y="11251"/>
                  </a:cubicBezTo>
                  <a:cubicBezTo>
                    <a:pt x="10215" y="11239"/>
                    <a:pt x="10193" y="11236"/>
                    <a:pt x="10168" y="11236"/>
                  </a:cubicBezTo>
                  <a:close/>
                  <a:moveTo>
                    <a:pt x="4491" y="12040"/>
                  </a:moveTo>
                  <a:cubicBezTo>
                    <a:pt x="4443" y="12040"/>
                    <a:pt x="4393" y="12040"/>
                    <a:pt x="4347" y="12050"/>
                  </a:cubicBezTo>
                  <a:cubicBezTo>
                    <a:pt x="4232" y="12076"/>
                    <a:pt x="4169" y="12153"/>
                    <a:pt x="4175" y="12268"/>
                  </a:cubicBezTo>
                  <a:cubicBezTo>
                    <a:pt x="4181" y="12382"/>
                    <a:pt x="4248" y="12456"/>
                    <a:pt x="4365" y="12471"/>
                  </a:cubicBezTo>
                  <a:cubicBezTo>
                    <a:pt x="4400" y="12474"/>
                    <a:pt x="4435" y="12475"/>
                    <a:pt x="4471" y="12475"/>
                  </a:cubicBezTo>
                  <a:cubicBezTo>
                    <a:pt x="4489" y="12475"/>
                    <a:pt x="4507" y="12475"/>
                    <a:pt x="4524" y="12475"/>
                  </a:cubicBezTo>
                  <a:lnTo>
                    <a:pt x="10060" y="12475"/>
                  </a:lnTo>
                  <a:cubicBezTo>
                    <a:pt x="10075" y="12475"/>
                    <a:pt x="10090" y="12475"/>
                    <a:pt x="10105" y="12475"/>
                  </a:cubicBezTo>
                  <a:cubicBezTo>
                    <a:pt x="10143" y="12475"/>
                    <a:pt x="10181" y="12474"/>
                    <a:pt x="10219" y="12469"/>
                  </a:cubicBezTo>
                  <a:cubicBezTo>
                    <a:pt x="10329" y="12455"/>
                    <a:pt x="10393" y="12388"/>
                    <a:pt x="10403" y="12278"/>
                  </a:cubicBezTo>
                  <a:cubicBezTo>
                    <a:pt x="10413" y="12163"/>
                    <a:pt x="10356" y="12083"/>
                    <a:pt x="10242" y="12053"/>
                  </a:cubicBezTo>
                  <a:cubicBezTo>
                    <a:pt x="10192" y="12040"/>
                    <a:pt x="10136" y="12040"/>
                    <a:pt x="10084" y="12040"/>
                  </a:cubicBezTo>
                  <a:close/>
                  <a:moveTo>
                    <a:pt x="4407" y="12844"/>
                  </a:moveTo>
                  <a:cubicBezTo>
                    <a:pt x="4373" y="12844"/>
                    <a:pt x="4340" y="12847"/>
                    <a:pt x="4322" y="12865"/>
                  </a:cubicBezTo>
                  <a:cubicBezTo>
                    <a:pt x="4261" y="12922"/>
                    <a:pt x="4192" y="12998"/>
                    <a:pt x="4181" y="13074"/>
                  </a:cubicBezTo>
                  <a:cubicBezTo>
                    <a:pt x="4164" y="13178"/>
                    <a:pt x="4245" y="13251"/>
                    <a:pt x="4350" y="13274"/>
                  </a:cubicBezTo>
                  <a:cubicBezTo>
                    <a:pt x="4376" y="13279"/>
                    <a:pt x="4402" y="13281"/>
                    <a:pt x="4428" y="13281"/>
                  </a:cubicBezTo>
                  <a:cubicBezTo>
                    <a:pt x="4451" y="13281"/>
                    <a:pt x="4473" y="13280"/>
                    <a:pt x="4496" y="13280"/>
                  </a:cubicBezTo>
                  <a:lnTo>
                    <a:pt x="10075" y="13280"/>
                  </a:lnTo>
                  <a:cubicBezTo>
                    <a:pt x="10097" y="13280"/>
                    <a:pt x="10118" y="13280"/>
                    <a:pt x="10140" y="13280"/>
                  </a:cubicBezTo>
                  <a:cubicBezTo>
                    <a:pt x="10162" y="13280"/>
                    <a:pt x="10183" y="13280"/>
                    <a:pt x="10205" y="13277"/>
                  </a:cubicBezTo>
                  <a:cubicBezTo>
                    <a:pt x="10327" y="13261"/>
                    <a:pt x="10400" y="13190"/>
                    <a:pt x="10403" y="13067"/>
                  </a:cubicBezTo>
                  <a:cubicBezTo>
                    <a:pt x="10407" y="12942"/>
                    <a:pt x="10333" y="12872"/>
                    <a:pt x="10215" y="12848"/>
                  </a:cubicBezTo>
                  <a:cubicBezTo>
                    <a:pt x="10197" y="12845"/>
                    <a:pt x="10180" y="12844"/>
                    <a:pt x="10162" y="12844"/>
                  </a:cubicBezTo>
                  <a:cubicBezTo>
                    <a:pt x="10140" y="12844"/>
                    <a:pt x="10119" y="12845"/>
                    <a:pt x="10098" y="12845"/>
                  </a:cubicBezTo>
                  <a:cubicBezTo>
                    <a:pt x="9161" y="12844"/>
                    <a:pt x="8223" y="12844"/>
                    <a:pt x="7286" y="12844"/>
                  </a:cubicBezTo>
                  <a:cubicBezTo>
                    <a:pt x="6349" y="12844"/>
                    <a:pt x="5412" y="12844"/>
                    <a:pt x="4476" y="12845"/>
                  </a:cubicBezTo>
                  <a:cubicBezTo>
                    <a:pt x="4455" y="12845"/>
                    <a:pt x="4431" y="12844"/>
                    <a:pt x="4407" y="12844"/>
                  </a:cubicBezTo>
                  <a:close/>
                  <a:moveTo>
                    <a:pt x="1218" y="11931"/>
                  </a:moveTo>
                  <a:cubicBezTo>
                    <a:pt x="1531" y="11931"/>
                    <a:pt x="1843" y="11933"/>
                    <a:pt x="2155" y="11934"/>
                  </a:cubicBezTo>
                  <a:cubicBezTo>
                    <a:pt x="2164" y="11934"/>
                    <a:pt x="2172" y="11942"/>
                    <a:pt x="2195" y="11955"/>
                  </a:cubicBezTo>
                  <a:lnTo>
                    <a:pt x="2195" y="12406"/>
                  </a:lnTo>
                  <a:cubicBezTo>
                    <a:pt x="2195" y="12835"/>
                    <a:pt x="2197" y="13265"/>
                    <a:pt x="2195" y="13694"/>
                  </a:cubicBezTo>
                  <a:cubicBezTo>
                    <a:pt x="2192" y="14139"/>
                    <a:pt x="1924" y="14406"/>
                    <a:pt x="1481" y="14408"/>
                  </a:cubicBezTo>
                  <a:cubicBezTo>
                    <a:pt x="1398" y="14408"/>
                    <a:pt x="1314" y="14408"/>
                    <a:pt x="1231" y="14408"/>
                  </a:cubicBezTo>
                  <a:cubicBezTo>
                    <a:pt x="1189" y="14408"/>
                    <a:pt x="1147" y="14408"/>
                    <a:pt x="1105" y="14408"/>
                  </a:cubicBezTo>
                  <a:cubicBezTo>
                    <a:pt x="731" y="14402"/>
                    <a:pt x="446" y="14139"/>
                    <a:pt x="440" y="13767"/>
                  </a:cubicBezTo>
                  <a:cubicBezTo>
                    <a:pt x="430" y="13237"/>
                    <a:pt x="436" y="12706"/>
                    <a:pt x="437" y="12174"/>
                  </a:cubicBezTo>
                  <a:cubicBezTo>
                    <a:pt x="439" y="12025"/>
                    <a:pt x="511" y="11935"/>
                    <a:pt x="651" y="11934"/>
                  </a:cubicBezTo>
                  <a:cubicBezTo>
                    <a:pt x="840" y="11931"/>
                    <a:pt x="1029" y="11931"/>
                    <a:pt x="1218" y="11931"/>
                  </a:cubicBezTo>
                  <a:close/>
                  <a:moveTo>
                    <a:pt x="926" y="1"/>
                  </a:moveTo>
                  <a:cubicBezTo>
                    <a:pt x="913" y="8"/>
                    <a:pt x="902" y="18"/>
                    <a:pt x="889" y="22"/>
                  </a:cubicBezTo>
                  <a:cubicBezTo>
                    <a:pt x="309" y="172"/>
                    <a:pt x="3" y="566"/>
                    <a:pt x="1" y="1165"/>
                  </a:cubicBezTo>
                  <a:cubicBezTo>
                    <a:pt x="1" y="1648"/>
                    <a:pt x="1" y="2130"/>
                    <a:pt x="1" y="2613"/>
                  </a:cubicBezTo>
                  <a:cubicBezTo>
                    <a:pt x="3" y="3086"/>
                    <a:pt x="262" y="3347"/>
                    <a:pt x="738" y="3350"/>
                  </a:cubicBezTo>
                  <a:cubicBezTo>
                    <a:pt x="953" y="3351"/>
                    <a:pt x="1168" y="3352"/>
                    <a:pt x="1383" y="3352"/>
                  </a:cubicBezTo>
                  <a:cubicBezTo>
                    <a:pt x="1598" y="3352"/>
                    <a:pt x="1813" y="3351"/>
                    <a:pt x="2027" y="3351"/>
                  </a:cubicBezTo>
                  <a:cubicBezTo>
                    <a:pt x="2078" y="3351"/>
                    <a:pt x="2130" y="3355"/>
                    <a:pt x="2185" y="3358"/>
                  </a:cubicBezTo>
                  <a:lnTo>
                    <a:pt x="2185" y="11492"/>
                  </a:lnTo>
                  <a:lnTo>
                    <a:pt x="2017" y="11492"/>
                  </a:lnTo>
                  <a:cubicBezTo>
                    <a:pt x="1768" y="11492"/>
                    <a:pt x="1519" y="11491"/>
                    <a:pt x="1271" y="11491"/>
                  </a:cubicBezTo>
                  <a:cubicBezTo>
                    <a:pt x="1085" y="11491"/>
                    <a:pt x="898" y="11492"/>
                    <a:pt x="712" y="11493"/>
                  </a:cubicBezTo>
                  <a:cubicBezTo>
                    <a:pt x="264" y="11499"/>
                    <a:pt x="3" y="11765"/>
                    <a:pt x="1" y="12211"/>
                  </a:cubicBezTo>
                  <a:cubicBezTo>
                    <a:pt x="1" y="12704"/>
                    <a:pt x="0" y="13197"/>
                    <a:pt x="1" y="13690"/>
                  </a:cubicBezTo>
                  <a:cubicBezTo>
                    <a:pt x="4" y="14381"/>
                    <a:pt x="466" y="14842"/>
                    <a:pt x="1158" y="14842"/>
                  </a:cubicBezTo>
                  <a:lnTo>
                    <a:pt x="11129" y="14842"/>
                  </a:lnTo>
                  <a:cubicBezTo>
                    <a:pt x="11206" y="14842"/>
                    <a:pt x="11285" y="14841"/>
                    <a:pt x="11360" y="14827"/>
                  </a:cubicBezTo>
                  <a:cubicBezTo>
                    <a:pt x="11927" y="14728"/>
                    <a:pt x="12283" y="14290"/>
                    <a:pt x="12285" y="13688"/>
                  </a:cubicBezTo>
                  <a:cubicBezTo>
                    <a:pt x="12285" y="11273"/>
                    <a:pt x="12285" y="8858"/>
                    <a:pt x="12285" y="6442"/>
                  </a:cubicBezTo>
                  <a:cubicBezTo>
                    <a:pt x="12285" y="6409"/>
                    <a:pt x="12286" y="6375"/>
                    <a:pt x="12282" y="6341"/>
                  </a:cubicBezTo>
                  <a:cubicBezTo>
                    <a:pt x="12266" y="6215"/>
                    <a:pt x="12181" y="6133"/>
                    <a:pt x="12067" y="6133"/>
                  </a:cubicBezTo>
                  <a:cubicBezTo>
                    <a:pt x="12066" y="6133"/>
                    <a:pt x="12065" y="6133"/>
                    <a:pt x="12064" y="6133"/>
                  </a:cubicBezTo>
                  <a:cubicBezTo>
                    <a:pt x="11940" y="6133"/>
                    <a:pt x="11857" y="6220"/>
                    <a:pt x="11850" y="6358"/>
                  </a:cubicBezTo>
                  <a:cubicBezTo>
                    <a:pt x="11849" y="6407"/>
                    <a:pt x="11850" y="6455"/>
                    <a:pt x="11850" y="6503"/>
                  </a:cubicBezTo>
                  <a:cubicBezTo>
                    <a:pt x="11850" y="8894"/>
                    <a:pt x="11850" y="11285"/>
                    <a:pt x="11850" y="13676"/>
                  </a:cubicBezTo>
                  <a:cubicBezTo>
                    <a:pt x="11849" y="14141"/>
                    <a:pt x="11585" y="14408"/>
                    <a:pt x="11125" y="14408"/>
                  </a:cubicBezTo>
                  <a:lnTo>
                    <a:pt x="2574" y="14408"/>
                  </a:lnTo>
                  <a:cubicBezTo>
                    <a:pt x="2530" y="14408"/>
                    <a:pt x="2484" y="14402"/>
                    <a:pt x="2420" y="14399"/>
                  </a:cubicBezTo>
                  <a:cubicBezTo>
                    <a:pt x="2577" y="14163"/>
                    <a:pt x="2631" y="13921"/>
                    <a:pt x="2631" y="13659"/>
                  </a:cubicBezTo>
                  <a:cubicBezTo>
                    <a:pt x="2630" y="9499"/>
                    <a:pt x="2630" y="5340"/>
                    <a:pt x="2631" y="1182"/>
                  </a:cubicBezTo>
                  <a:cubicBezTo>
                    <a:pt x="2631" y="940"/>
                    <a:pt x="2588" y="712"/>
                    <a:pt x="2457" y="504"/>
                  </a:cubicBezTo>
                  <a:cubicBezTo>
                    <a:pt x="2447" y="487"/>
                    <a:pt x="2446" y="464"/>
                    <a:pt x="2437" y="435"/>
                  </a:cubicBezTo>
                  <a:lnTo>
                    <a:pt x="11085" y="435"/>
                  </a:lnTo>
                  <a:cubicBezTo>
                    <a:pt x="11599" y="435"/>
                    <a:pt x="11850" y="686"/>
                    <a:pt x="11850" y="1200"/>
                  </a:cubicBezTo>
                  <a:cubicBezTo>
                    <a:pt x="11850" y="2582"/>
                    <a:pt x="11850" y="3964"/>
                    <a:pt x="11850" y="5345"/>
                  </a:cubicBezTo>
                  <a:cubicBezTo>
                    <a:pt x="11850" y="5516"/>
                    <a:pt x="11928" y="5616"/>
                    <a:pt x="12061" y="5619"/>
                  </a:cubicBezTo>
                  <a:cubicBezTo>
                    <a:pt x="12063" y="5619"/>
                    <a:pt x="12064" y="5619"/>
                    <a:pt x="12066" y="5619"/>
                  </a:cubicBezTo>
                  <a:cubicBezTo>
                    <a:pt x="12196" y="5619"/>
                    <a:pt x="12283" y="5516"/>
                    <a:pt x="12283" y="5353"/>
                  </a:cubicBezTo>
                  <a:cubicBezTo>
                    <a:pt x="12285" y="3932"/>
                    <a:pt x="12289" y="2512"/>
                    <a:pt x="12282" y="1092"/>
                  </a:cubicBezTo>
                  <a:cubicBezTo>
                    <a:pt x="12279" y="632"/>
                    <a:pt x="12051" y="294"/>
                    <a:pt x="11632" y="95"/>
                  </a:cubicBezTo>
                  <a:cubicBezTo>
                    <a:pt x="11547" y="54"/>
                    <a:pt x="11451" y="32"/>
                    <a:pt x="113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3" name="Google Shape;423;p42"/>
            <p:cNvCxnSpPr/>
            <p:nvPr/>
          </p:nvCxnSpPr>
          <p:spPr>
            <a:xfrm>
              <a:off x="1772255" y="2231521"/>
              <a:ext cx="438600" cy="0"/>
            </a:xfrm>
            <a:prstGeom prst="straightConnector1">
              <a:avLst/>
            </a:prstGeom>
            <a:noFill/>
            <a:ln cap="flat" cmpd="sng" w="28575">
              <a:solidFill>
                <a:schemeClr val="dk2"/>
              </a:solidFill>
              <a:prstDash val="solid"/>
              <a:round/>
              <a:headEnd len="med" w="med" type="none"/>
              <a:tailEnd len="med" w="med" type="none"/>
            </a:ln>
          </p:spPr>
        </p:cxnSp>
      </p:grpSp>
      <p:grpSp>
        <p:nvGrpSpPr>
          <p:cNvPr id="424" name="Google Shape;424;p42"/>
          <p:cNvGrpSpPr/>
          <p:nvPr/>
        </p:nvGrpSpPr>
        <p:grpSpPr>
          <a:xfrm>
            <a:off x="4364113" y="2145998"/>
            <a:ext cx="374703" cy="344703"/>
            <a:chOff x="5241421" y="1820625"/>
            <a:chExt cx="445862" cy="396620"/>
          </a:xfrm>
        </p:grpSpPr>
        <p:sp>
          <p:nvSpPr>
            <p:cNvPr id="425" name="Google Shape;425;p42"/>
            <p:cNvSpPr/>
            <p:nvPr/>
          </p:nvSpPr>
          <p:spPr>
            <a:xfrm>
              <a:off x="5241421" y="1820625"/>
              <a:ext cx="445862" cy="308219"/>
            </a:xfrm>
            <a:custGeom>
              <a:rect b="b" l="l" r="r" t="t"/>
              <a:pathLst>
                <a:path extrusionOk="0" h="10262" w="14846">
                  <a:moveTo>
                    <a:pt x="6709" y="442"/>
                  </a:moveTo>
                  <a:lnTo>
                    <a:pt x="6709" y="1154"/>
                  </a:lnTo>
                  <a:lnTo>
                    <a:pt x="5278" y="1154"/>
                  </a:lnTo>
                  <a:cubicBezTo>
                    <a:pt x="5278" y="1089"/>
                    <a:pt x="5280" y="1025"/>
                    <a:pt x="5278" y="959"/>
                  </a:cubicBezTo>
                  <a:cubicBezTo>
                    <a:pt x="5274" y="804"/>
                    <a:pt x="5190" y="709"/>
                    <a:pt x="5062" y="709"/>
                  </a:cubicBezTo>
                  <a:cubicBezTo>
                    <a:pt x="5061" y="709"/>
                    <a:pt x="5060" y="709"/>
                    <a:pt x="5059" y="709"/>
                  </a:cubicBezTo>
                  <a:cubicBezTo>
                    <a:pt x="4929" y="710"/>
                    <a:pt x="4848" y="807"/>
                    <a:pt x="4844" y="965"/>
                  </a:cubicBezTo>
                  <a:cubicBezTo>
                    <a:pt x="4843" y="1022"/>
                    <a:pt x="4844" y="1080"/>
                    <a:pt x="4844" y="1150"/>
                  </a:cubicBezTo>
                  <a:lnTo>
                    <a:pt x="4562" y="1150"/>
                  </a:lnTo>
                  <a:cubicBezTo>
                    <a:pt x="4562" y="1078"/>
                    <a:pt x="4565" y="1003"/>
                    <a:pt x="4560" y="929"/>
                  </a:cubicBezTo>
                  <a:cubicBezTo>
                    <a:pt x="4553" y="798"/>
                    <a:pt x="4474" y="714"/>
                    <a:pt x="4357" y="709"/>
                  </a:cubicBezTo>
                  <a:cubicBezTo>
                    <a:pt x="4353" y="708"/>
                    <a:pt x="4349" y="708"/>
                    <a:pt x="4346" y="708"/>
                  </a:cubicBezTo>
                  <a:cubicBezTo>
                    <a:pt x="4231" y="708"/>
                    <a:pt x="4143" y="794"/>
                    <a:pt x="4132" y="924"/>
                  </a:cubicBezTo>
                  <a:cubicBezTo>
                    <a:pt x="4125" y="995"/>
                    <a:pt x="4130" y="1068"/>
                    <a:pt x="4130" y="1150"/>
                  </a:cubicBezTo>
                  <a:lnTo>
                    <a:pt x="3801" y="1150"/>
                  </a:lnTo>
                  <a:cubicBezTo>
                    <a:pt x="3801" y="915"/>
                    <a:pt x="3801" y="682"/>
                    <a:pt x="3801" y="442"/>
                  </a:cubicBezTo>
                  <a:close/>
                  <a:moveTo>
                    <a:pt x="2554" y="851"/>
                  </a:moveTo>
                  <a:cubicBezTo>
                    <a:pt x="2573" y="851"/>
                    <a:pt x="2593" y="851"/>
                    <a:pt x="2613" y="852"/>
                  </a:cubicBezTo>
                  <a:cubicBezTo>
                    <a:pt x="2401" y="1210"/>
                    <a:pt x="2496" y="1603"/>
                    <a:pt x="2467" y="1991"/>
                  </a:cubicBezTo>
                  <a:lnTo>
                    <a:pt x="1989" y="1991"/>
                  </a:lnTo>
                  <a:cubicBezTo>
                    <a:pt x="1989" y="1788"/>
                    <a:pt x="1987" y="1596"/>
                    <a:pt x="1989" y="1402"/>
                  </a:cubicBezTo>
                  <a:cubicBezTo>
                    <a:pt x="1993" y="1051"/>
                    <a:pt x="2194" y="851"/>
                    <a:pt x="2554" y="851"/>
                  </a:cubicBezTo>
                  <a:close/>
                  <a:moveTo>
                    <a:pt x="3358" y="870"/>
                  </a:moveTo>
                  <a:cubicBezTo>
                    <a:pt x="3358" y="983"/>
                    <a:pt x="3355" y="1097"/>
                    <a:pt x="3358" y="1210"/>
                  </a:cubicBezTo>
                  <a:cubicBezTo>
                    <a:pt x="3364" y="1456"/>
                    <a:pt x="3504" y="1593"/>
                    <a:pt x="3749" y="1596"/>
                  </a:cubicBezTo>
                  <a:cubicBezTo>
                    <a:pt x="3985" y="1597"/>
                    <a:pt x="4221" y="1597"/>
                    <a:pt x="4458" y="1599"/>
                  </a:cubicBezTo>
                  <a:cubicBezTo>
                    <a:pt x="4465" y="1599"/>
                    <a:pt x="4474" y="1607"/>
                    <a:pt x="4489" y="1615"/>
                  </a:cubicBezTo>
                  <a:lnTo>
                    <a:pt x="4489" y="1991"/>
                  </a:lnTo>
                  <a:lnTo>
                    <a:pt x="2912" y="1991"/>
                  </a:lnTo>
                  <a:cubicBezTo>
                    <a:pt x="2912" y="1754"/>
                    <a:pt x="2898" y="1522"/>
                    <a:pt x="2917" y="1294"/>
                  </a:cubicBezTo>
                  <a:cubicBezTo>
                    <a:pt x="2937" y="1055"/>
                    <a:pt x="3115" y="891"/>
                    <a:pt x="3358" y="870"/>
                  </a:cubicBezTo>
                  <a:close/>
                  <a:moveTo>
                    <a:pt x="5305" y="1605"/>
                  </a:moveTo>
                  <a:lnTo>
                    <a:pt x="5305" y="1991"/>
                  </a:lnTo>
                  <a:lnTo>
                    <a:pt x="4942" y="1991"/>
                  </a:lnTo>
                  <a:lnTo>
                    <a:pt x="4942" y="1605"/>
                  </a:lnTo>
                  <a:close/>
                  <a:moveTo>
                    <a:pt x="6058" y="1600"/>
                  </a:moveTo>
                  <a:lnTo>
                    <a:pt x="6058" y="1992"/>
                  </a:lnTo>
                  <a:lnTo>
                    <a:pt x="5760" y="1992"/>
                  </a:lnTo>
                  <a:lnTo>
                    <a:pt x="5760" y="1600"/>
                  </a:lnTo>
                  <a:close/>
                  <a:moveTo>
                    <a:pt x="13800" y="2754"/>
                  </a:moveTo>
                  <a:cubicBezTo>
                    <a:pt x="13679" y="2754"/>
                    <a:pt x="13586" y="2853"/>
                    <a:pt x="13589" y="2978"/>
                  </a:cubicBezTo>
                  <a:cubicBezTo>
                    <a:pt x="13592" y="3096"/>
                    <a:pt x="13684" y="3187"/>
                    <a:pt x="13801" y="3187"/>
                  </a:cubicBezTo>
                  <a:cubicBezTo>
                    <a:pt x="13802" y="3187"/>
                    <a:pt x="13803" y="3187"/>
                    <a:pt x="13803" y="3187"/>
                  </a:cubicBezTo>
                  <a:cubicBezTo>
                    <a:pt x="13925" y="3187"/>
                    <a:pt x="14022" y="3087"/>
                    <a:pt x="14017" y="2965"/>
                  </a:cubicBezTo>
                  <a:cubicBezTo>
                    <a:pt x="14015" y="2847"/>
                    <a:pt x="13919" y="2754"/>
                    <a:pt x="13802" y="2754"/>
                  </a:cubicBezTo>
                  <a:cubicBezTo>
                    <a:pt x="13801" y="2754"/>
                    <a:pt x="13801" y="2754"/>
                    <a:pt x="13800" y="2754"/>
                  </a:cubicBezTo>
                  <a:close/>
                  <a:moveTo>
                    <a:pt x="1043" y="2753"/>
                  </a:moveTo>
                  <a:cubicBezTo>
                    <a:pt x="1041" y="2753"/>
                    <a:pt x="1040" y="2753"/>
                    <a:pt x="1038" y="2753"/>
                  </a:cubicBezTo>
                  <a:cubicBezTo>
                    <a:pt x="921" y="2757"/>
                    <a:pt x="828" y="2854"/>
                    <a:pt x="828" y="2971"/>
                  </a:cubicBezTo>
                  <a:cubicBezTo>
                    <a:pt x="828" y="3091"/>
                    <a:pt x="925" y="3187"/>
                    <a:pt x="1044" y="3187"/>
                  </a:cubicBezTo>
                  <a:cubicBezTo>
                    <a:pt x="1047" y="3187"/>
                    <a:pt x="1049" y="3187"/>
                    <a:pt x="1052" y="3187"/>
                  </a:cubicBezTo>
                  <a:cubicBezTo>
                    <a:pt x="1175" y="3184"/>
                    <a:pt x="1264" y="3082"/>
                    <a:pt x="1257" y="2956"/>
                  </a:cubicBezTo>
                  <a:cubicBezTo>
                    <a:pt x="1250" y="2841"/>
                    <a:pt x="1156" y="2753"/>
                    <a:pt x="1043" y="2753"/>
                  </a:cubicBezTo>
                  <a:close/>
                  <a:moveTo>
                    <a:pt x="12982" y="4445"/>
                  </a:moveTo>
                  <a:lnTo>
                    <a:pt x="12982" y="4706"/>
                  </a:lnTo>
                  <a:lnTo>
                    <a:pt x="12691" y="4706"/>
                  </a:lnTo>
                  <a:lnTo>
                    <a:pt x="12691" y="4445"/>
                  </a:lnTo>
                  <a:close/>
                  <a:moveTo>
                    <a:pt x="12238" y="4442"/>
                  </a:moveTo>
                  <a:lnTo>
                    <a:pt x="12238" y="4707"/>
                  </a:lnTo>
                  <a:lnTo>
                    <a:pt x="11841" y="4707"/>
                  </a:lnTo>
                  <a:lnTo>
                    <a:pt x="11841" y="4442"/>
                  </a:lnTo>
                  <a:close/>
                  <a:moveTo>
                    <a:pt x="11254" y="3851"/>
                  </a:moveTo>
                  <a:cubicBezTo>
                    <a:pt x="11364" y="3851"/>
                    <a:pt x="11401" y="3890"/>
                    <a:pt x="11399" y="4002"/>
                  </a:cubicBezTo>
                  <a:cubicBezTo>
                    <a:pt x="11394" y="4402"/>
                    <a:pt x="11394" y="4802"/>
                    <a:pt x="11399" y="5203"/>
                  </a:cubicBezTo>
                  <a:cubicBezTo>
                    <a:pt x="11401" y="5317"/>
                    <a:pt x="11361" y="5357"/>
                    <a:pt x="11248" y="5357"/>
                  </a:cubicBezTo>
                  <a:cubicBezTo>
                    <a:pt x="10899" y="5355"/>
                    <a:pt x="10549" y="5354"/>
                    <a:pt x="10199" y="5354"/>
                  </a:cubicBezTo>
                  <a:cubicBezTo>
                    <a:pt x="9849" y="5354"/>
                    <a:pt x="9499" y="5355"/>
                    <a:pt x="9149" y="5357"/>
                  </a:cubicBezTo>
                  <a:cubicBezTo>
                    <a:pt x="9043" y="5357"/>
                    <a:pt x="9005" y="5315"/>
                    <a:pt x="9005" y="5211"/>
                  </a:cubicBezTo>
                  <a:cubicBezTo>
                    <a:pt x="9009" y="4805"/>
                    <a:pt x="9009" y="4401"/>
                    <a:pt x="9005" y="3995"/>
                  </a:cubicBezTo>
                  <a:cubicBezTo>
                    <a:pt x="9005" y="3891"/>
                    <a:pt x="9041" y="3852"/>
                    <a:pt x="9144" y="3852"/>
                  </a:cubicBezTo>
                  <a:cubicBezTo>
                    <a:pt x="9146" y="3852"/>
                    <a:pt x="9148" y="3852"/>
                    <a:pt x="9150" y="3852"/>
                  </a:cubicBezTo>
                  <a:cubicBezTo>
                    <a:pt x="9298" y="3854"/>
                    <a:pt x="9447" y="3855"/>
                    <a:pt x="9596" y="3855"/>
                  </a:cubicBezTo>
                  <a:cubicBezTo>
                    <a:pt x="9794" y="3855"/>
                    <a:pt x="9993" y="3854"/>
                    <a:pt x="10191" y="3854"/>
                  </a:cubicBezTo>
                  <a:cubicBezTo>
                    <a:pt x="10367" y="3854"/>
                    <a:pt x="10544" y="3854"/>
                    <a:pt x="10720" y="3854"/>
                  </a:cubicBezTo>
                  <a:cubicBezTo>
                    <a:pt x="10896" y="3854"/>
                    <a:pt x="11072" y="3854"/>
                    <a:pt x="11248" y="3851"/>
                  </a:cubicBezTo>
                  <a:cubicBezTo>
                    <a:pt x="11250" y="3851"/>
                    <a:pt x="11252" y="3851"/>
                    <a:pt x="11254" y="3851"/>
                  </a:cubicBezTo>
                  <a:close/>
                  <a:moveTo>
                    <a:pt x="11388" y="7191"/>
                  </a:moveTo>
                  <a:lnTo>
                    <a:pt x="11388" y="7673"/>
                  </a:lnTo>
                  <a:lnTo>
                    <a:pt x="10439" y="7673"/>
                  </a:lnTo>
                  <a:lnTo>
                    <a:pt x="10439" y="7191"/>
                  </a:lnTo>
                  <a:close/>
                  <a:moveTo>
                    <a:pt x="14401" y="7187"/>
                  </a:moveTo>
                  <a:lnTo>
                    <a:pt x="14401" y="7674"/>
                  </a:lnTo>
                  <a:lnTo>
                    <a:pt x="12619" y="7674"/>
                  </a:lnTo>
                  <a:lnTo>
                    <a:pt x="12619" y="7187"/>
                  </a:lnTo>
                  <a:close/>
                  <a:moveTo>
                    <a:pt x="6723" y="3801"/>
                  </a:moveTo>
                  <a:lnTo>
                    <a:pt x="6723" y="7677"/>
                  </a:lnTo>
                  <a:lnTo>
                    <a:pt x="3784" y="7677"/>
                  </a:lnTo>
                  <a:lnTo>
                    <a:pt x="3784" y="3801"/>
                  </a:lnTo>
                  <a:close/>
                  <a:moveTo>
                    <a:pt x="8787" y="6748"/>
                  </a:moveTo>
                  <a:cubicBezTo>
                    <a:pt x="8656" y="6748"/>
                    <a:pt x="8576" y="6831"/>
                    <a:pt x="8573" y="6985"/>
                  </a:cubicBezTo>
                  <a:cubicBezTo>
                    <a:pt x="8570" y="7284"/>
                    <a:pt x="8570" y="7583"/>
                    <a:pt x="8573" y="7882"/>
                  </a:cubicBezTo>
                  <a:cubicBezTo>
                    <a:pt x="8576" y="8035"/>
                    <a:pt x="8659" y="8119"/>
                    <a:pt x="8788" y="8119"/>
                  </a:cubicBezTo>
                  <a:cubicBezTo>
                    <a:pt x="8918" y="8117"/>
                    <a:pt x="8999" y="8033"/>
                    <a:pt x="9005" y="7881"/>
                  </a:cubicBezTo>
                  <a:cubicBezTo>
                    <a:pt x="9010" y="7731"/>
                    <a:pt x="9006" y="7582"/>
                    <a:pt x="9006" y="7432"/>
                  </a:cubicBezTo>
                  <a:cubicBezTo>
                    <a:pt x="9006" y="7282"/>
                    <a:pt x="9010" y="7133"/>
                    <a:pt x="9005" y="6983"/>
                  </a:cubicBezTo>
                  <a:cubicBezTo>
                    <a:pt x="8999" y="6832"/>
                    <a:pt x="8916" y="6748"/>
                    <a:pt x="8787" y="6748"/>
                  </a:cubicBezTo>
                  <a:close/>
                  <a:moveTo>
                    <a:pt x="9502" y="6748"/>
                  </a:moveTo>
                  <a:cubicBezTo>
                    <a:pt x="9501" y="6748"/>
                    <a:pt x="9500" y="6748"/>
                    <a:pt x="9499" y="6748"/>
                  </a:cubicBezTo>
                  <a:cubicBezTo>
                    <a:pt x="9371" y="6748"/>
                    <a:pt x="9284" y="6838"/>
                    <a:pt x="9283" y="6985"/>
                  </a:cubicBezTo>
                  <a:cubicBezTo>
                    <a:pt x="9278" y="7284"/>
                    <a:pt x="9278" y="7583"/>
                    <a:pt x="9283" y="7882"/>
                  </a:cubicBezTo>
                  <a:cubicBezTo>
                    <a:pt x="9284" y="8029"/>
                    <a:pt x="9374" y="8119"/>
                    <a:pt x="9501" y="8119"/>
                  </a:cubicBezTo>
                  <a:cubicBezTo>
                    <a:pt x="9630" y="8117"/>
                    <a:pt x="9711" y="8029"/>
                    <a:pt x="9716" y="7881"/>
                  </a:cubicBezTo>
                  <a:cubicBezTo>
                    <a:pt x="9718" y="7731"/>
                    <a:pt x="9716" y="7582"/>
                    <a:pt x="9716" y="7432"/>
                  </a:cubicBezTo>
                  <a:cubicBezTo>
                    <a:pt x="9716" y="7282"/>
                    <a:pt x="9718" y="7133"/>
                    <a:pt x="9716" y="6983"/>
                  </a:cubicBezTo>
                  <a:cubicBezTo>
                    <a:pt x="9711" y="6836"/>
                    <a:pt x="9630" y="6748"/>
                    <a:pt x="9502" y="6748"/>
                  </a:cubicBezTo>
                  <a:close/>
                  <a:moveTo>
                    <a:pt x="10916" y="6744"/>
                  </a:moveTo>
                  <a:cubicBezTo>
                    <a:pt x="10733" y="6744"/>
                    <a:pt x="10550" y="6745"/>
                    <a:pt x="10367" y="6748"/>
                  </a:cubicBezTo>
                  <a:cubicBezTo>
                    <a:pt x="10139" y="6751"/>
                    <a:pt x="10003" y="6894"/>
                    <a:pt x="9999" y="7124"/>
                  </a:cubicBezTo>
                  <a:cubicBezTo>
                    <a:pt x="9996" y="7331"/>
                    <a:pt x="9995" y="7539"/>
                    <a:pt x="9999" y="7745"/>
                  </a:cubicBezTo>
                  <a:cubicBezTo>
                    <a:pt x="10003" y="7973"/>
                    <a:pt x="10146" y="8114"/>
                    <a:pt x="10372" y="8119"/>
                  </a:cubicBezTo>
                  <a:cubicBezTo>
                    <a:pt x="10433" y="8120"/>
                    <a:pt x="10494" y="8120"/>
                    <a:pt x="10555" y="8120"/>
                  </a:cubicBezTo>
                  <a:cubicBezTo>
                    <a:pt x="10677" y="8120"/>
                    <a:pt x="10799" y="8119"/>
                    <a:pt x="10921" y="8119"/>
                  </a:cubicBezTo>
                  <a:cubicBezTo>
                    <a:pt x="11031" y="8119"/>
                    <a:pt x="11141" y="8120"/>
                    <a:pt x="11251" y="8120"/>
                  </a:cubicBezTo>
                  <a:cubicBezTo>
                    <a:pt x="11324" y="8120"/>
                    <a:pt x="11398" y="8119"/>
                    <a:pt x="11471" y="8117"/>
                  </a:cubicBezTo>
                  <a:cubicBezTo>
                    <a:pt x="11681" y="8113"/>
                    <a:pt x="11825" y="7972"/>
                    <a:pt x="11831" y="7762"/>
                  </a:cubicBezTo>
                  <a:cubicBezTo>
                    <a:pt x="11837" y="7546"/>
                    <a:pt x="11835" y="7329"/>
                    <a:pt x="11831" y="7111"/>
                  </a:cubicBezTo>
                  <a:cubicBezTo>
                    <a:pt x="11827" y="6894"/>
                    <a:pt x="11687" y="6751"/>
                    <a:pt x="11466" y="6748"/>
                  </a:cubicBezTo>
                  <a:cubicBezTo>
                    <a:pt x="11283" y="6745"/>
                    <a:pt x="11100" y="6744"/>
                    <a:pt x="10916" y="6744"/>
                  </a:cubicBezTo>
                  <a:close/>
                  <a:moveTo>
                    <a:pt x="11669" y="1016"/>
                  </a:moveTo>
                  <a:cubicBezTo>
                    <a:pt x="12050" y="1016"/>
                    <a:pt x="12245" y="1213"/>
                    <a:pt x="12247" y="1597"/>
                  </a:cubicBezTo>
                  <a:cubicBezTo>
                    <a:pt x="12248" y="1727"/>
                    <a:pt x="12247" y="1857"/>
                    <a:pt x="12247" y="2001"/>
                  </a:cubicBezTo>
                  <a:lnTo>
                    <a:pt x="10496" y="2001"/>
                  </a:lnTo>
                  <a:cubicBezTo>
                    <a:pt x="10474" y="2001"/>
                    <a:pt x="10452" y="2000"/>
                    <a:pt x="10429" y="2000"/>
                  </a:cubicBezTo>
                  <a:cubicBezTo>
                    <a:pt x="10418" y="2000"/>
                    <a:pt x="10406" y="2000"/>
                    <a:pt x="10395" y="2001"/>
                  </a:cubicBezTo>
                  <a:cubicBezTo>
                    <a:pt x="10241" y="2006"/>
                    <a:pt x="10144" y="2095"/>
                    <a:pt x="10149" y="2226"/>
                  </a:cubicBezTo>
                  <a:cubicBezTo>
                    <a:pt x="10153" y="2351"/>
                    <a:pt x="10246" y="2434"/>
                    <a:pt x="10395" y="2435"/>
                  </a:cubicBezTo>
                  <a:cubicBezTo>
                    <a:pt x="10582" y="2435"/>
                    <a:pt x="10768" y="2436"/>
                    <a:pt x="10955" y="2436"/>
                  </a:cubicBezTo>
                  <a:cubicBezTo>
                    <a:pt x="11328" y="2436"/>
                    <a:pt x="11702" y="2435"/>
                    <a:pt x="12076" y="2435"/>
                  </a:cubicBezTo>
                  <a:lnTo>
                    <a:pt x="12240" y="2435"/>
                  </a:lnTo>
                  <a:lnTo>
                    <a:pt x="12240" y="3991"/>
                  </a:lnTo>
                  <a:lnTo>
                    <a:pt x="11841" y="3991"/>
                  </a:lnTo>
                  <a:cubicBezTo>
                    <a:pt x="11838" y="3961"/>
                    <a:pt x="11832" y="3928"/>
                    <a:pt x="11831" y="3896"/>
                  </a:cubicBezTo>
                  <a:cubicBezTo>
                    <a:pt x="11808" y="3627"/>
                    <a:pt x="11607" y="3422"/>
                    <a:pt x="11339" y="3421"/>
                  </a:cubicBezTo>
                  <a:cubicBezTo>
                    <a:pt x="10960" y="3419"/>
                    <a:pt x="10581" y="3418"/>
                    <a:pt x="10202" y="3418"/>
                  </a:cubicBezTo>
                  <a:cubicBezTo>
                    <a:pt x="9822" y="3418"/>
                    <a:pt x="9444" y="3419"/>
                    <a:pt x="9065" y="3421"/>
                  </a:cubicBezTo>
                  <a:cubicBezTo>
                    <a:pt x="8794" y="3422"/>
                    <a:pt x="8582" y="3626"/>
                    <a:pt x="8577" y="3896"/>
                  </a:cubicBezTo>
                  <a:cubicBezTo>
                    <a:pt x="8567" y="4365"/>
                    <a:pt x="8567" y="4834"/>
                    <a:pt x="8576" y="5302"/>
                  </a:cubicBezTo>
                  <a:cubicBezTo>
                    <a:pt x="8582" y="5579"/>
                    <a:pt x="8785" y="5782"/>
                    <a:pt x="9073" y="5785"/>
                  </a:cubicBezTo>
                  <a:cubicBezTo>
                    <a:pt x="9450" y="5790"/>
                    <a:pt x="9827" y="5792"/>
                    <a:pt x="10203" y="5792"/>
                  </a:cubicBezTo>
                  <a:cubicBezTo>
                    <a:pt x="10580" y="5792"/>
                    <a:pt x="10957" y="5790"/>
                    <a:pt x="11334" y="5785"/>
                  </a:cubicBezTo>
                  <a:cubicBezTo>
                    <a:pt x="11630" y="5781"/>
                    <a:pt x="11821" y="5567"/>
                    <a:pt x="11831" y="5271"/>
                  </a:cubicBezTo>
                  <a:cubicBezTo>
                    <a:pt x="11832" y="5238"/>
                    <a:pt x="11831" y="5204"/>
                    <a:pt x="11831" y="5157"/>
                  </a:cubicBezTo>
                  <a:cubicBezTo>
                    <a:pt x="11892" y="5154"/>
                    <a:pt x="11943" y="5150"/>
                    <a:pt x="11995" y="5150"/>
                  </a:cubicBezTo>
                  <a:cubicBezTo>
                    <a:pt x="12071" y="5150"/>
                    <a:pt x="12148" y="5150"/>
                    <a:pt x="12224" y="5150"/>
                  </a:cubicBezTo>
                  <a:cubicBezTo>
                    <a:pt x="12361" y="5150"/>
                    <a:pt x="12498" y="5150"/>
                    <a:pt x="12634" y="5150"/>
                  </a:cubicBezTo>
                  <a:cubicBezTo>
                    <a:pt x="12759" y="5150"/>
                    <a:pt x="12884" y="5150"/>
                    <a:pt x="13009" y="5149"/>
                  </a:cubicBezTo>
                  <a:cubicBezTo>
                    <a:pt x="13290" y="5146"/>
                    <a:pt x="13423" y="5008"/>
                    <a:pt x="13426" y="4728"/>
                  </a:cubicBezTo>
                  <a:cubicBezTo>
                    <a:pt x="13428" y="4603"/>
                    <a:pt x="13429" y="4476"/>
                    <a:pt x="13425" y="4351"/>
                  </a:cubicBezTo>
                  <a:cubicBezTo>
                    <a:pt x="13416" y="4150"/>
                    <a:pt x="13274" y="4009"/>
                    <a:pt x="13072" y="4002"/>
                  </a:cubicBezTo>
                  <a:cubicBezTo>
                    <a:pt x="13022" y="4000"/>
                    <a:pt x="12972" y="3999"/>
                    <a:pt x="12922" y="3999"/>
                  </a:cubicBezTo>
                  <a:cubicBezTo>
                    <a:pt x="12846" y="3999"/>
                    <a:pt x="12769" y="4000"/>
                    <a:pt x="12690" y="4000"/>
                  </a:cubicBezTo>
                  <a:lnTo>
                    <a:pt x="12690" y="2445"/>
                  </a:lnTo>
                  <a:cubicBezTo>
                    <a:pt x="12725" y="2442"/>
                    <a:pt x="12758" y="2436"/>
                    <a:pt x="12790" y="2436"/>
                  </a:cubicBezTo>
                  <a:cubicBezTo>
                    <a:pt x="12911" y="2436"/>
                    <a:pt x="13033" y="2436"/>
                    <a:pt x="13155" y="2436"/>
                  </a:cubicBezTo>
                  <a:cubicBezTo>
                    <a:pt x="13277" y="2436"/>
                    <a:pt x="13399" y="2436"/>
                    <a:pt x="13521" y="2436"/>
                  </a:cubicBezTo>
                  <a:cubicBezTo>
                    <a:pt x="13765" y="2436"/>
                    <a:pt x="14009" y="2436"/>
                    <a:pt x="14252" y="2434"/>
                  </a:cubicBezTo>
                  <a:cubicBezTo>
                    <a:pt x="14359" y="2434"/>
                    <a:pt x="14411" y="2459"/>
                    <a:pt x="14411" y="2579"/>
                  </a:cubicBezTo>
                  <a:cubicBezTo>
                    <a:pt x="14408" y="3941"/>
                    <a:pt x="14409" y="5304"/>
                    <a:pt x="14409" y="6666"/>
                  </a:cubicBezTo>
                  <a:cubicBezTo>
                    <a:pt x="14409" y="6684"/>
                    <a:pt x="14405" y="6704"/>
                    <a:pt x="14401" y="6747"/>
                  </a:cubicBezTo>
                  <a:cubicBezTo>
                    <a:pt x="14351" y="6745"/>
                    <a:pt x="14301" y="6745"/>
                    <a:pt x="14250" y="6745"/>
                  </a:cubicBezTo>
                  <a:cubicBezTo>
                    <a:pt x="13698" y="6745"/>
                    <a:pt x="13149" y="6745"/>
                    <a:pt x="12597" y="6747"/>
                  </a:cubicBezTo>
                  <a:cubicBezTo>
                    <a:pt x="12301" y="6747"/>
                    <a:pt x="12173" y="6874"/>
                    <a:pt x="12170" y="7167"/>
                  </a:cubicBezTo>
                  <a:cubicBezTo>
                    <a:pt x="12169" y="7351"/>
                    <a:pt x="12167" y="7535"/>
                    <a:pt x="12170" y="7718"/>
                  </a:cubicBezTo>
                  <a:cubicBezTo>
                    <a:pt x="12174" y="7983"/>
                    <a:pt x="12308" y="8119"/>
                    <a:pt x="12574" y="8119"/>
                  </a:cubicBezTo>
                  <a:cubicBezTo>
                    <a:pt x="13124" y="8120"/>
                    <a:pt x="13676" y="8120"/>
                    <a:pt x="14225" y="8120"/>
                  </a:cubicBezTo>
                  <a:lnTo>
                    <a:pt x="14409" y="8120"/>
                  </a:lnTo>
                  <a:cubicBezTo>
                    <a:pt x="14409" y="8339"/>
                    <a:pt x="14409" y="8554"/>
                    <a:pt x="14409" y="8770"/>
                  </a:cubicBezTo>
                  <a:cubicBezTo>
                    <a:pt x="14409" y="9028"/>
                    <a:pt x="14431" y="9043"/>
                    <a:pt x="14231" y="9043"/>
                  </a:cubicBezTo>
                  <a:cubicBezTo>
                    <a:pt x="14203" y="9043"/>
                    <a:pt x="14172" y="9043"/>
                    <a:pt x="14136" y="9043"/>
                  </a:cubicBezTo>
                  <a:cubicBezTo>
                    <a:pt x="13167" y="9042"/>
                    <a:pt x="12198" y="9042"/>
                    <a:pt x="11230" y="9042"/>
                  </a:cubicBezTo>
                  <a:cubicBezTo>
                    <a:pt x="10261" y="9042"/>
                    <a:pt x="9293" y="9042"/>
                    <a:pt x="8324" y="9042"/>
                  </a:cubicBezTo>
                  <a:cubicBezTo>
                    <a:pt x="8117" y="9042"/>
                    <a:pt x="8117" y="9042"/>
                    <a:pt x="8117" y="8835"/>
                  </a:cubicBezTo>
                  <a:lnTo>
                    <a:pt x="8117" y="7415"/>
                  </a:lnTo>
                  <a:cubicBezTo>
                    <a:pt x="8117" y="7381"/>
                    <a:pt x="8119" y="7347"/>
                    <a:pt x="8117" y="7314"/>
                  </a:cubicBezTo>
                  <a:cubicBezTo>
                    <a:pt x="8109" y="7168"/>
                    <a:pt x="8023" y="7074"/>
                    <a:pt x="7898" y="7074"/>
                  </a:cubicBezTo>
                  <a:cubicBezTo>
                    <a:pt x="7774" y="7074"/>
                    <a:pt x="7684" y="7168"/>
                    <a:pt x="7683" y="7314"/>
                  </a:cubicBezTo>
                  <a:cubicBezTo>
                    <a:pt x="7681" y="7705"/>
                    <a:pt x="7683" y="8096"/>
                    <a:pt x="7683" y="8488"/>
                  </a:cubicBezTo>
                  <a:lnTo>
                    <a:pt x="7683" y="8657"/>
                  </a:lnTo>
                  <a:lnTo>
                    <a:pt x="7172" y="8657"/>
                  </a:lnTo>
                  <a:lnTo>
                    <a:pt x="7172" y="2815"/>
                  </a:lnTo>
                  <a:lnTo>
                    <a:pt x="7683" y="2815"/>
                  </a:lnTo>
                  <a:lnTo>
                    <a:pt x="7683" y="2989"/>
                  </a:lnTo>
                  <a:lnTo>
                    <a:pt x="7683" y="6221"/>
                  </a:lnTo>
                  <a:cubicBezTo>
                    <a:pt x="7683" y="6268"/>
                    <a:pt x="7679" y="6318"/>
                    <a:pt x="7686" y="6365"/>
                  </a:cubicBezTo>
                  <a:cubicBezTo>
                    <a:pt x="7701" y="6480"/>
                    <a:pt x="7768" y="6549"/>
                    <a:pt x="7887" y="6556"/>
                  </a:cubicBezTo>
                  <a:cubicBezTo>
                    <a:pt x="7893" y="6556"/>
                    <a:pt x="7898" y="6556"/>
                    <a:pt x="7904" y="6556"/>
                  </a:cubicBezTo>
                  <a:cubicBezTo>
                    <a:pt x="8012" y="6556"/>
                    <a:pt x="8080" y="6493"/>
                    <a:pt x="8109" y="6389"/>
                  </a:cubicBezTo>
                  <a:cubicBezTo>
                    <a:pt x="8122" y="6339"/>
                    <a:pt x="8117" y="6284"/>
                    <a:pt x="8117" y="6230"/>
                  </a:cubicBezTo>
                  <a:cubicBezTo>
                    <a:pt x="8117" y="5028"/>
                    <a:pt x="8120" y="3824"/>
                    <a:pt x="8115" y="2622"/>
                  </a:cubicBezTo>
                  <a:cubicBezTo>
                    <a:pt x="8113" y="2482"/>
                    <a:pt x="8150" y="2432"/>
                    <a:pt x="8284" y="2432"/>
                  </a:cubicBezTo>
                  <a:cubicBezTo>
                    <a:pt x="8289" y="2432"/>
                    <a:pt x="8295" y="2432"/>
                    <a:pt x="8301" y="2432"/>
                  </a:cubicBezTo>
                  <a:cubicBezTo>
                    <a:pt x="8446" y="2436"/>
                    <a:pt x="8591" y="2437"/>
                    <a:pt x="8736" y="2437"/>
                  </a:cubicBezTo>
                  <a:cubicBezTo>
                    <a:pt x="8944" y="2437"/>
                    <a:pt x="9152" y="2435"/>
                    <a:pt x="9359" y="2435"/>
                  </a:cubicBezTo>
                  <a:cubicBezTo>
                    <a:pt x="9535" y="2434"/>
                    <a:pt x="9627" y="2361"/>
                    <a:pt x="9630" y="2224"/>
                  </a:cubicBezTo>
                  <a:cubicBezTo>
                    <a:pt x="9634" y="2082"/>
                    <a:pt x="9538" y="2001"/>
                    <a:pt x="9357" y="2001"/>
                  </a:cubicBezTo>
                  <a:cubicBezTo>
                    <a:pt x="9231" y="2000"/>
                    <a:pt x="9105" y="2000"/>
                    <a:pt x="8980" y="2000"/>
                  </a:cubicBezTo>
                  <a:cubicBezTo>
                    <a:pt x="8728" y="2000"/>
                    <a:pt x="8477" y="2001"/>
                    <a:pt x="8226" y="2001"/>
                  </a:cubicBezTo>
                  <a:cubicBezTo>
                    <a:pt x="8003" y="2001"/>
                    <a:pt x="7840" y="2093"/>
                    <a:pt x="7728" y="2291"/>
                  </a:cubicBezTo>
                  <a:cubicBezTo>
                    <a:pt x="7707" y="2330"/>
                    <a:pt x="7649" y="2357"/>
                    <a:pt x="7600" y="2369"/>
                  </a:cubicBezTo>
                  <a:cubicBezTo>
                    <a:pt x="7581" y="2374"/>
                    <a:pt x="7561" y="2376"/>
                    <a:pt x="7540" y="2376"/>
                  </a:cubicBezTo>
                  <a:cubicBezTo>
                    <a:pt x="7508" y="2376"/>
                    <a:pt x="7474" y="2372"/>
                    <a:pt x="7442" y="2372"/>
                  </a:cubicBezTo>
                  <a:cubicBezTo>
                    <a:pt x="7412" y="2373"/>
                    <a:pt x="7383" y="2374"/>
                    <a:pt x="7354" y="2374"/>
                  </a:cubicBezTo>
                  <a:cubicBezTo>
                    <a:pt x="7230" y="2374"/>
                    <a:pt x="7120" y="2356"/>
                    <a:pt x="7040" y="2194"/>
                  </a:cubicBezTo>
                  <a:cubicBezTo>
                    <a:pt x="6960" y="2030"/>
                    <a:pt x="6782" y="1997"/>
                    <a:pt x="6597" y="1997"/>
                  </a:cubicBezTo>
                  <a:cubicBezTo>
                    <a:pt x="6570" y="1997"/>
                    <a:pt x="6543" y="1998"/>
                    <a:pt x="6516" y="1999"/>
                  </a:cubicBezTo>
                  <a:lnTo>
                    <a:pt x="6516" y="1634"/>
                  </a:lnTo>
                  <a:cubicBezTo>
                    <a:pt x="6690" y="1593"/>
                    <a:pt x="6871" y="1583"/>
                    <a:pt x="7015" y="1506"/>
                  </a:cubicBezTo>
                  <a:cubicBezTo>
                    <a:pt x="7190" y="1412"/>
                    <a:pt x="7149" y="1204"/>
                    <a:pt x="7159" y="1016"/>
                  </a:cubicBezTo>
                  <a:close/>
                  <a:moveTo>
                    <a:pt x="6525" y="2435"/>
                  </a:moveTo>
                  <a:cubicBezTo>
                    <a:pt x="6729" y="2435"/>
                    <a:pt x="6729" y="2435"/>
                    <a:pt x="6729" y="2646"/>
                  </a:cubicBezTo>
                  <a:cubicBezTo>
                    <a:pt x="6730" y="2877"/>
                    <a:pt x="6730" y="3107"/>
                    <a:pt x="6730" y="3358"/>
                  </a:cubicBezTo>
                  <a:lnTo>
                    <a:pt x="3652" y="3358"/>
                  </a:lnTo>
                  <a:cubicBezTo>
                    <a:pt x="3400" y="3358"/>
                    <a:pt x="3340" y="3419"/>
                    <a:pt x="3340" y="3676"/>
                  </a:cubicBezTo>
                  <a:cubicBezTo>
                    <a:pt x="3340" y="3835"/>
                    <a:pt x="3340" y="3993"/>
                    <a:pt x="3340" y="4129"/>
                  </a:cubicBezTo>
                  <a:cubicBezTo>
                    <a:pt x="3223" y="4176"/>
                    <a:pt x="3120" y="4206"/>
                    <a:pt x="3031" y="4258"/>
                  </a:cubicBezTo>
                  <a:cubicBezTo>
                    <a:pt x="2998" y="4277"/>
                    <a:pt x="2985" y="4352"/>
                    <a:pt x="2986" y="4402"/>
                  </a:cubicBezTo>
                  <a:cubicBezTo>
                    <a:pt x="2988" y="4542"/>
                    <a:pt x="3073" y="4593"/>
                    <a:pt x="3330" y="4614"/>
                  </a:cubicBezTo>
                  <a:lnTo>
                    <a:pt x="3330" y="6948"/>
                  </a:lnTo>
                  <a:cubicBezTo>
                    <a:pt x="3072" y="6963"/>
                    <a:pt x="2988" y="7017"/>
                    <a:pt x="2984" y="7160"/>
                  </a:cubicBezTo>
                  <a:cubicBezTo>
                    <a:pt x="2978" y="7311"/>
                    <a:pt x="3061" y="7368"/>
                    <a:pt x="3340" y="7402"/>
                  </a:cubicBezTo>
                  <a:cubicBezTo>
                    <a:pt x="3340" y="7539"/>
                    <a:pt x="3338" y="7677"/>
                    <a:pt x="3340" y="7815"/>
                  </a:cubicBezTo>
                  <a:cubicBezTo>
                    <a:pt x="3340" y="8052"/>
                    <a:pt x="3405" y="8119"/>
                    <a:pt x="3637" y="8119"/>
                  </a:cubicBezTo>
                  <a:cubicBezTo>
                    <a:pt x="3960" y="8119"/>
                    <a:pt x="4282" y="8119"/>
                    <a:pt x="4604" y="8119"/>
                  </a:cubicBezTo>
                  <a:cubicBezTo>
                    <a:pt x="5249" y="8119"/>
                    <a:pt x="5892" y="8119"/>
                    <a:pt x="6536" y="8119"/>
                  </a:cubicBezTo>
                  <a:lnTo>
                    <a:pt x="6727" y="8119"/>
                  </a:lnTo>
                  <a:cubicBezTo>
                    <a:pt x="6727" y="8406"/>
                    <a:pt x="6730" y="8684"/>
                    <a:pt x="6724" y="8962"/>
                  </a:cubicBezTo>
                  <a:cubicBezTo>
                    <a:pt x="6723" y="8989"/>
                    <a:pt x="6673" y="9026"/>
                    <a:pt x="6640" y="9039"/>
                  </a:cubicBezTo>
                  <a:cubicBezTo>
                    <a:pt x="6625" y="9044"/>
                    <a:pt x="6608" y="9045"/>
                    <a:pt x="6591" y="9045"/>
                  </a:cubicBezTo>
                  <a:cubicBezTo>
                    <a:pt x="6564" y="9045"/>
                    <a:pt x="6537" y="9042"/>
                    <a:pt x="6511" y="9042"/>
                  </a:cubicBezTo>
                  <a:lnTo>
                    <a:pt x="656" y="9042"/>
                  </a:lnTo>
                  <a:cubicBezTo>
                    <a:pt x="438" y="9042"/>
                    <a:pt x="438" y="9042"/>
                    <a:pt x="438" y="8817"/>
                  </a:cubicBezTo>
                  <a:lnTo>
                    <a:pt x="438" y="2644"/>
                  </a:lnTo>
                  <a:cubicBezTo>
                    <a:pt x="438" y="2435"/>
                    <a:pt x="438" y="2435"/>
                    <a:pt x="643" y="2435"/>
                  </a:cubicBezTo>
                  <a:close/>
                  <a:moveTo>
                    <a:pt x="3864" y="1"/>
                  </a:moveTo>
                  <a:cubicBezTo>
                    <a:pt x="3506" y="1"/>
                    <a:pt x="3432" y="56"/>
                    <a:pt x="3335" y="411"/>
                  </a:cubicBezTo>
                  <a:cubicBezTo>
                    <a:pt x="3167" y="411"/>
                    <a:pt x="2998" y="410"/>
                    <a:pt x="2828" y="410"/>
                  </a:cubicBezTo>
                  <a:cubicBezTo>
                    <a:pt x="2743" y="410"/>
                    <a:pt x="2658" y="410"/>
                    <a:pt x="2573" y="411"/>
                  </a:cubicBezTo>
                  <a:cubicBezTo>
                    <a:pt x="1951" y="412"/>
                    <a:pt x="1559" y="801"/>
                    <a:pt x="1553" y="1421"/>
                  </a:cubicBezTo>
                  <a:cubicBezTo>
                    <a:pt x="1552" y="1609"/>
                    <a:pt x="1553" y="1795"/>
                    <a:pt x="1553" y="1976"/>
                  </a:cubicBezTo>
                  <a:cubicBezTo>
                    <a:pt x="1532" y="1988"/>
                    <a:pt x="1524" y="1996"/>
                    <a:pt x="1515" y="1996"/>
                  </a:cubicBezTo>
                  <a:cubicBezTo>
                    <a:pt x="1202" y="1998"/>
                    <a:pt x="887" y="1999"/>
                    <a:pt x="573" y="2001"/>
                  </a:cubicBezTo>
                  <a:cubicBezTo>
                    <a:pt x="205" y="2002"/>
                    <a:pt x="4" y="2204"/>
                    <a:pt x="4" y="2576"/>
                  </a:cubicBezTo>
                  <a:cubicBezTo>
                    <a:pt x="2" y="3533"/>
                    <a:pt x="2" y="4489"/>
                    <a:pt x="2" y="5446"/>
                  </a:cubicBezTo>
                  <a:cubicBezTo>
                    <a:pt x="2" y="6600"/>
                    <a:pt x="4" y="7755"/>
                    <a:pt x="2" y="8909"/>
                  </a:cubicBezTo>
                  <a:cubicBezTo>
                    <a:pt x="1" y="9101"/>
                    <a:pt x="52" y="9271"/>
                    <a:pt x="216" y="9374"/>
                  </a:cubicBezTo>
                  <a:cubicBezTo>
                    <a:pt x="311" y="9433"/>
                    <a:pt x="334" y="9499"/>
                    <a:pt x="324" y="9597"/>
                  </a:cubicBezTo>
                  <a:cubicBezTo>
                    <a:pt x="320" y="9640"/>
                    <a:pt x="323" y="9684"/>
                    <a:pt x="324" y="9727"/>
                  </a:cubicBezTo>
                  <a:cubicBezTo>
                    <a:pt x="330" y="10042"/>
                    <a:pt x="539" y="10258"/>
                    <a:pt x="853" y="10260"/>
                  </a:cubicBezTo>
                  <a:cubicBezTo>
                    <a:pt x="1187" y="10261"/>
                    <a:pt x="1522" y="10261"/>
                    <a:pt x="1857" y="10261"/>
                  </a:cubicBezTo>
                  <a:cubicBezTo>
                    <a:pt x="2314" y="10261"/>
                    <a:pt x="2771" y="10260"/>
                    <a:pt x="3229" y="10260"/>
                  </a:cubicBezTo>
                  <a:cubicBezTo>
                    <a:pt x="3397" y="10260"/>
                    <a:pt x="3499" y="10175"/>
                    <a:pt x="3501" y="10043"/>
                  </a:cubicBezTo>
                  <a:cubicBezTo>
                    <a:pt x="3502" y="9909"/>
                    <a:pt x="3401" y="9826"/>
                    <a:pt x="3233" y="9825"/>
                  </a:cubicBezTo>
                  <a:lnTo>
                    <a:pt x="2146" y="9825"/>
                  </a:lnTo>
                  <a:cubicBezTo>
                    <a:pt x="1925" y="9825"/>
                    <a:pt x="1703" y="9824"/>
                    <a:pt x="1482" y="9824"/>
                  </a:cubicBezTo>
                  <a:cubicBezTo>
                    <a:pt x="1297" y="9824"/>
                    <a:pt x="1113" y="9825"/>
                    <a:pt x="928" y="9828"/>
                  </a:cubicBezTo>
                  <a:cubicBezTo>
                    <a:pt x="924" y="9828"/>
                    <a:pt x="921" y="9828"/>
                    <a:pt x="917" y="9828"/>
                  </a:cubicBezTo>
                  <a:cubicBezTo>
                    <a:pt x="789" y="9828"/>
                    <a:pt x="743" y="9777"/>
                    <a:pt x="757" y="9650"/>
                  </a:cubicBezTo>
                  <a:cubicBezTo>
                    <a:pt x="764" y="9596"/>
                    <a:pt x="759" y="9539"/>
                    <a:pt x="759" y="9477"/>
                  </a:cubicBezTo>
                  <a:lnTo>
                    <a:pt x="955" y="9477"/>
                  </a:lnTo>
                  <a:cubicBezTo>
                    <a:pt x="1888" y="9477"/>
                    <a:pt x="2820" y="9477"/>
                    <a:pt x="3752" y="9477"/>
                  </a:cubicBezTo>
                  <a:cubicBezTo>
                    <a:pt x="4684" y="9477"/>
                    <a:pt x="5617" y="9477"/>
                    <a:pt x="6549" y="9479"/>
                  </a:cubicBezTo>
                  <a:cubicBezTo>
                    <a:pt x="6551" y="9479"/>
                    <a:pt x="6554" y="9479"/>
                    <a:pt x="6556" y="9479"/>
                  </a:cubicBezTo>
                  <a:cubicBezTo>
                    <a:pt x="6812" y="9479"/>
                    <a:pt x="7012" y="9404"/>
                    <a:pt x="7129" y="9160"/>
                  </a:cubicBezTo>
                  <a:cubicBezTo>
                    <a:pt x="7150" y="9116"/>
                    <a:pt x="7283" y="9095"/>
                    <a:pt x="7418" y="9095"/>
                  </a:cubicBezTo>
                  <a:cubicBezTo>
                    <a:pt x="7557" y="9095"/>
                    <a:pt x="7698" y="9118"/>
                    <a:pt x="7720" y="9163"/>
                  </a:cubicBezTo>
                  <a:cubicBezTo>
                    <a:pt x="7837" y="9402"/>
                    <a:pt x="8033" y="9479"/>
                    <a:pt x="8287" y="9479"/>
                  </a:cubicBezTo>
                  <a:cubicBezTo>
                    <a:pt x="9224" y="9477"/>
                    <a:pt x="10161" y="9477"/>
                    <a:pt x="11099" y="9477"/>
                  </a:cubicBezTo>
                  <a:cubicBezTo>
                    <a:pt x="12036" y="9477"/>
                    <a:pt x="12973" y="9477"/>
                    <a:pt x="13911" y="9477"/>
                  </a:cubicBezTo>
                  <a:lnTo>
                    <a:pt x="14076" y="9477"/>
                  </a:lnTo>
                  <a:cubicBezTo>
                    <a:pt x="14114" y="9825"/>
                    <a:pt x="14114" y="9825"/>
                    <a:pt x="13800" y="9825"/>
                  </a:cubicBezTo>
                  <a:lnTo>
                    <a:pt x="4365" y="9825"/>
                  </a:lnTo>
                  <a:cubicBezTo>
                    <a:pt x="4337" y="9825"/>
                    <a:pt x="4307" y="9824"/>
                    <a:pt x="4278" y="9824"/>
                  </a:cubicBezTo>
                  <a:cubicBezTo>
                    <a:pt x="4254" y="9824"/>
                    <a:pt x="4230" y="9825"/>
                    <a:pt x="4206" y="9828"/>
                  </a:cubicBezTo>
                  <a:cubicBezTo>
                    <a:pt x="4090" y="9844"/>
                    <a:pt x="4022" y="9916"/>
                    <a:pt x="4015" y="10030"/>
                  </a:cubicBezTo>
                  <a:cubicBezTo>
                    <a:pt x="4009" y="10146"/>
                    <a:pt x="4073" y="10224"/>
                    <a:pt x="4184" y="10251"/>
                  </a:cubicBezTo>
                  <a:cubicBezTo>
                    <a:pt x="4215" y="10259"/>
                    <a:pt x="4247" y="10261"/>
                    <a:pt x="4280" y="10261"/>
                  </a:cubicBezTo>
                  <a:cubicBezTo>
                    <a:pt x="4306" y="10261"/>
                    <a:pt x="4332" y="10260"/>
                    <a:pt x="4358" y="10260"/>
                  </a:cubicBezTo>
                  <a:lnTo>
                    <a:pt x="13778" y="10260"/>
                  </a:lnTo>
                  <a:cubicBezTo>
                    <a:pt x="14379" y="10260"/>
                    <a:pt x="14506" y="10137"/>
                    <a:pt x="14526" y="9539"/>
                  </a:cubicBezTo>
                  <a:cubicBezTo>
                    <a:pt x="14527" y="9497"/>
                    <a:pt x="14549" y="9452"/>
                    <a:pt x="14574" y="9418"/>
                  </a:cubicBezTo>
                  <a:cubicBezTo>
                    <a:pt x="14661" y="9299"/>
                    <a:pt x="14754" y="9187"/>
                    <a:pt x="14845" y="9073"/>
                  </a:cubicBezTo>
                  <a:lnTo>
                    <a:pt x="14845" y="2377"/>
                  </a:lnTo>
                  <a:cubicBezTo>
                    <a:pt x="14722" y="2100"/>
                    <a:pt x="14512" y="1995"/>
                    <a:pt x="14228" y="1995"/>
                  </a:cubicBezTo>
                  <a:cubicBezTo>
                    <a:pt x="14209" y="1995"/>
                    <a:pt x="14190" y="1995"/>
                    <a:pt x="14171" y="1996"/>
                  </a:cubicBezTo>
                  <a:cubicBezTo>
                    <a:pt x="14024" y="2003"/>
                    <a:pt x="13877" y="2005"/>
                    <a:pt x="13730" y="2005"/>
                  </a:cubicBezTo>
                  <a:cubicBezTo>
                    <a:pt x="13510" y="2005"/>
                    <a:pt x="13289" y="2001"/>
                    <a:pt x="13069" y="2001"/>
                  </a:cubicBezTo>
                  <a:lnTo>
                    <a:pt x="12683" y="2001"/>
                  </a:lnTo>
                  <a:cubicBezTo>
                    <a:pt x="12683" y="1860"/>
                    <a:pt x="12683" y="1736"/>
                    <a:pt x="12683" y="1610"/>
                  </a:cubicBezTo>
                  <a:cubicBezTo>
                    <a:pt x="12680" y="968"/>
                    <a:pt x="12295" y="582"/>
                    <a:pt x="11654" y="582"/>
                  </a:cubicBezTo>
                  <a:lnTo>
                    <a:pt x="7163" y="582"/>
                  </a:lnTo>
                  <a:cubicBezTo>
                    <a:pt x="7159" y="542"/>
                    <a:pt x="7156" y="518"/>
                    <a:pt x="7154" y="495"/>
                  </a:cubicBezTo>
                  <a:cubicBezTo>
                    <a:pt x="7142" y="100"/>
                    <a:pt x="7039" y="1"/>
                    <a:pt x="6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6" name="Google Shape;426;p42"/>
            <p:cNvCxnSpPr/>
            <p:nvPr/>
          </p:nvCxnSpPr>
          <p:spPr>
            <a:xfrm>
              <a:off x="5245055" y="2217245"/>
              <a:ext cx="438600" cy="0"/>
            </a:xfrm>
            <a:prstGeom prst="straightConnector1">
              <a:avLst/>
            </a:prstGeom>
            <a:noFill/>
            <a:ln cap="flat" cmpd="sng" w="28575">
              <a:solidFill>
                <a:schemeClr val="dk2"/>
              </a:solidFill>
              <a:prstDash val="solid"/>
              <a:round/>
              <a:headEnd len="med" w="med" type="none"/>
              <a:tailEnd len="med" w="med" type="none"/>
            </a:ln>
          </p:spPr>
        </p:cxnSp>
      </p:grpSp>
      <p:grpSp>
        <p:nvGrpSpPr>
          <p:cNvPr id="427" name="Google Shape;427;p42"/>
          <p:cNvGrpSpPr/>
          <p:nvPr/>
        </p:nvGrpSpPr>
        <p:grpSpPr>
          <a:xfrm>
            <a:off x="4364119" y="3167555"/>
            <a:ext cx="374696" cy="344685"/>
            <a:chOff x="1770022" y="3378448"/>
            <a:chExt cx="438600" cy="544011"/>
          </a:xfrm>
        </p:grpSpPr>
        <p:sp>
          <p:nvSpPr>
            <p:cNvPr id="428" name="Google Shape;428;p42"/>
            <p:cNvSpPr/>
            <p:nvPr/>
          </p:nvSpPr>
          <p:spPr>
            <a:xfrm>
              <a:off x="1775692" y="3378448"/>
              <a:ext cx="427272" cy="446140"/>
            </a:xfrm>
            <a:custGeom>
              <a:rect b="b" l="l" r="r" t="t"/>
              <a:pathLst>
                <a:path extrusionOk="0" h="14854" w="14227">
                  <a:moveTo>
                    <a:pt x="3890" y="1397"/>
                  </a:moveTo>
                  <a:cubicBezTo>
                    <a:pt x="3838" y="1397"/>
                    <a:pt x="3784" y="1417"/>
                    <a:pt x="3737" y="1458"/>
                  </a:cubicBezTo>
                  <a:cubicBezTo>
                    <a:pt x="3515" y="1651"/>
                    <a:pt x="3294" y="1847"/>
                    <a:pt x="3079" y="2048"/>
                  </a:cubicBezTo>
                  <a:cubicBezTo>
                    <a:pt x="2824" y="2315"/>
                    <a:pt x="3157" y="2461"/>
                    <a:pt x="3415" y="2498"/>
                  </a:cubicBezTo>
                  <a:cubicBezTo>
                    <a:pt x="3277" y="2624"/>
                    <a:pt x="3160" y="2725"/>
                    <a:pt x="3049" y="2832"/>
                  </a:cubicBezTo>
                  <a:cubicBezTo>
                    <a:pt x="2883" y="2979"/>
                    <a:pt x="3024" y="3211"/>
                    <a:pt x="3194" y="3211"/>
                  </a:cubicBezTo>
                  <a:cubicBezTo>
                    <a:pt x="3238" y="3211"/>
                    <a:pt x="3283" y="3196"/>
                    <a:pt x="3325" y="3161"/>
                  </a:cubicBezTo>
                  <a:cubicBezTo>
                    <a:pt x="3626" y="2834"/>
                    <a:pt x="4651" y="2292"/>
                    <a:pt x="3667" y="2105"/>
                  </a:cubicBezTo>
                  <a:cubicBezTo>
                    <a:pt x="3828" y="1919"/>
                    <a:pt x="4245" y="1736"/>
                    <a:pt x="4047" y="1470"/>
                  </a:cubicBezTo>
                  <a:cubicBezTo>
                    <a:pt x="4005" y="1422"/>
                    <a:pt x="3949" y="1397"/>
                    <a:pt x="3890" y="1397"/>
                  </a:cubicBezTo>
                  <a:close/>
                  <a:moveTo>
                    <a:pt x="11064" y="3891"/>
                  </a:moveTo>
                  <a:cubicBezTo>
                    <a:pt x="11009" y="3891"/>
                    <a:pt x="10953" y="3893"/>
                    <a:pt x="10898" y="3896"/>
                  </a:cubicBezTo>
                  <a:cubicBezTo>
                    <a:pt x="10567" y="3952"/>
                    <a:pt x="10640" y="4337"/>
                    <a:pt x="10972" y="4337"/>
                  </a:cubicBezTo>
                  <a:cubicBezTo>
                    <a:pt x="11002" y="4337"/>
                    <a:pt x="11033" y="4334"/>
                    <a:pt x="11067" y="4327"/>
                  </a:cubicBezTo>
                  <a:cubicBezTo>
                    <a:pt x="11100" y="4334"/>
                    <a:pt x="11132" y="4337"/>
                    <a:pt x="11161" y="4337"/>
                  </a:cubicBezTo>
                  <a:cubicBezTo>
                    <a:pt x="11496" y="4337"/>
                    <a:pt x="11580" y="3952"/>
                    <a:pt x="11230" y="3896"/>
                  </a:cubicBezTo>
                  <a:cubicBezTo>
                    <a:pt x="11175" y="3893"/>
                    <a:pt x="11119" y="3891"/>
                    <a:pt x="11064" y="3891"/>
                  </a:cubicBezTo>
                  <a:close/>
                  <a:moveTo>
                    <a:pt x="12072" y="3898"/>
                  </a:moveTo>
                  <a:cubicBezTo>
                    <a:pt x="11964" y="3898"/>
                    <a:pt x="11856" y="3971"/>
                    <a:pt x="11858" y="4118"/>
                  </a:cubicBezTo>
                  <a:cubicBezTo>
                    <a:pt x="11892" y="4353"/>
                    <a:pt x="11720" y="5034"/>
                    <a:pt x="12066" y="5034"/>
                  </a:cubicBezTo>
                  <a:cubicBezTo>
                    <a:pt x="12068" y="5034"/>
                    <a:pt x="12070" y="5034"/>
                    <a:pt x="12071" y="5034"/>
                  </a:cubicBezTo>
                  <a:cubicBezTo>
                    <a:pt x="12072" y="5034"/>
                    <a:pt x="12073" y="5034"/>
                    <a:pt x="12074" y="5034"/>
                  </a:cubicBezTo>
                  <a:cubicBezTo>
                    <a:pt x="12428" y="5034"/>
                    <a:pt x="12252" y="4360"/>
                    <a:pt x="12289" y="4118"/>
                  </a:cubicBezTo>
                  <a:cubicBezTo>
                    <a:pt x="12289" y="3971"/>
                    <a:pt x="12180" y="3898"/>
                    <a:pt x="12072" y="3898"/>
                  </a:cubicBezTo>
                  <a:close/>
                  <a:moveTo>
                    <a:pt x="10501" y="4599"/>
                  </a:moveTo>
                  <a:cubicBezTo>
                    <a:pt x="10267" y="4599"/>
                    <a:pt x="10033" y="4600"/>
                    <a:pt x="9799" y="4602"/>
                  </a:cubicBezTo>
                  <a:cubicBezTo>
                    <a:pt x="9644" y="4602"/>
                    <a:pt x="9547" y="4695"/>
                    <a:pt x="9549" y="4823"/>
                  </a:cubicBezTo>
                  <a:cubicBezTo>
                    <a:pt x="9550" y="4951"/>
                    <a:pt x="9646" y="5032"/>
                    <a:pt x="9805" y="5034"/>
                  </a:cubicBezTo>
                  <a:cubicBezTo>
                    <a:pt x="10037" y="5035"/>
                    <a:pt x="10268" y="5035"/>
                    <a:pt x="10499" y="5035"/>
                  </a:cubicBezTo>
                  <a:cubicBezTo>
                    <a:pt x="10731" y="5035"/>
                    <a:pt x="10962" y="5035"/>
                    <a:pt x="11192" y="5034"/>
                  </a:cubicBezTo>
                  <a:cubicBezTo>
                    <a:pt x="11200" y="5034"/>
                    <a:pt x="11208" y="5035"/>
                    <a:pt x="11215" y="5035"/>
                  </a:cubicBezTo>
                  <a:cubicBezTo>
                    <a:pt x="11529" y="5035"/>
                    <a:pt x="11527" y="4602"/>
                    <a:pt x="11214" y="4602"/>
                  </a:cubicBezTo>
                  <a:cubicBezTo>
                    <a:pt x="11210" y="4602"/>
                    <a:pt x="11206" y="4602"/>
                    <a:pt x="11202" y="4602"/>
                  </a:cubicBezTo>
                  <a:cubicBezTo>
                    <a:pt x="10969" y="4600"/>
                    <a:pt x="10735" y="4599"/>
                    <a:pt x="10501" y="4599"/>
                  </a:cubicBezTo>
                  <a:close/>
                  <a:moveTo>
                    <a:pt x="3273" y="5252"/>
                  </a:moveTo>
                  <a:cubicBezTo>
                    <a:pt x="3114" y="5252"/>
                    <a:pt x="2955" y="5252"/>
                    <a:pt x="2797" y="5253"/>
                  </a:cubicBezTo>
                  <a:cubicBezTo>
                    <a:pt x="2791" y="5253"/>
                    <a:pt x="2786" y="5253"/>
                    <a:pt x="2780" y="5253"/>
                  </a:cubicBezTo>
                  <a:cubicBezTo>
                    <a:pt x="2532" y="5253"/>
                    <a:pt x="2507" y="5666"/>
                    <a:pt x="2768" y="5678"/>
                  </a:cubicBezTo>
                  <a:cubicBezTo>
                    <a:pt x="2915" y="5683"/>
                    <a:pt x="3062" y="5685"/>
                    <a:pt x="3209" y="5685"/>
                  </a:cubicBezTo>
                  <a:cubicBezTo>
                    <a:pt x="3356" y="5685"/>
                    <a:pt x="3503" y="5683"/>
                    <a:pt x="3650" y="5678"/>
                  </a:cubicBezTo>
                  <a:cubicBezTo>
                    <a:pt x="3775" y="5672"/>
                    <a:pt x="3849" y="5564"/>
                    <a:pt x="3835" y="5445"/>
                  </a:cubicBezTo>
                  <a:cubicBezTo>
                    <a:pt x="3819" y="5322"/>
                    <a:pt x="3745" y="5256"/>
                    <a:pt x="3621" y="5253"/>
                  </a:cubicBezTo>
                  <a:cubicBezTo>
                    <a:pt x="3505" y="5252"/>
                    <a:pt x="3389" y="5252"/>
                    <a:pt x="3273" y="5252"/>
                  </a:cubicBezTo>
                  <a:close/>
                  <a:moveTo>
                    <a:pt x="3818" y="6068"/>
                  </a:moveTo>
                  <a:cubicBezTo>
                    <a:pt x="3495" y="6068"/>
                    <a:pt x="3172" y="6069"/>
                    <a:pt x="2849" y="6069"/>
                  </a:cubicBezTo>
                  <a:cubicBezTo>
                    <a:pt x="2680" y="6069"/>
                    <a:pt x="2582" y="6151"/>
                    <a:pt x="2580" y="6284"/>
                  </a:cubicBezTo>
                  <a:cubicBezTo>
                    <a:pt x="2579" y="6420"/>
                    <a:pt x="2677" y="6502"/>
                    <a:pt x="2845" y="6504"/>
                  </a:cubicBezTo>
                  <a:cubicBezTo>
                    <a:pt x="2953" y="6504"/>
                    <a:pt x="3061" y="6504"/>
                    <a:pt x="3168" y="6504"/>
                  </a:cubicBezTo>
                  <a:cubicBezTo>
                    <a:pt x="3383" y="6504"/>
                    <a:pt x="3598" y="6504"/>
                    <a:pt x="3814" y="6504"/>
                  </a:cubicBezTo>
                  <a:lnTo>
                    <a:pt x="4782" y="6504"/>
                  </a:lnTo>
                  <a:cubicBezTo>
                    <a:pt x="4955" y="6502"/>
                    <a:pt x="5049" y="6427"/>
                    <a:pt x="5050" y="6289"/>
                  </a:cubicBezTo>
                  <a:cubicBezTo>
                    <a:pt x="5052" y="6152"/>
                    <a:pt x="4956" y="6069"/>
                    <a:pt x="4787" y="6069"/>
                  </a:cubicBezTo>
                  <a:cubicBezTo>
                    <a:pt x="4464" y="6069"/>
                    <a:pt x="4141" y="6068"/>
                    <a:pt x="3818" y="6068"/>
                  </a:cubicBezTo>
                  <a:close/>
                  <a:moveTo>
                    <a:pt x="9541" y="1454"/>
                  </a:moveTo>
                  <a:cubicBezTo>
                    <a:pt x="9580" y="1454"/>
                    <a:pt x="9632" y="1469"/>
                    <a:pt x="9705" y="1495"/>
                  </a:cubicBezTo>
                  <a:cubicBezTo>
                    <a:pt x="11641" y="2188"/>
                    <a:pt x="12955" y="3501"/>
                    <a:pt x="13633" y="5444"/>
                  </a:cubicBezTo>
                  <a:cubicBezTo>
                    <a:pt x="13697" y="5631"/>
                    <a:pt x="13672" y="5669"/>
                    <a:pt x="13480" y="5718"/>
                  </a:cubicBezTo>
                  <a:cubicBezTo>
                    <a:pt x="11731" y="6153"/>
                    <a:pt x="9982" y="6601"/>
                    <a:pt x="8232" y="7032"/>
                  </a:cubicBezTo>
                  <a:cubicBezTo>
                    <a:pt x="8104" y="7032"/>
                    <a:pt x="8066" y="6970"/>
                    <a:pt x="8100" y="6829"/>
                  </a:cubicBezTo>
                  <a:cubicBezTo>
                    <a:pt x="8530" y="5106"/>
                    <a:pt x="8966" y="3387"/>
                    <a:pt x="9398" y="1666"/>
                  </a:cubicBezTo>
                  <a:cubicBezTo>
                    <a:pt x="9436" y="1514"/>
                    <a:pt x="9462" y="1454"/>
                    <a:pt x="9541" y="1454"/>
                  </a:cubicBezTo>
                  <a:close/>
                  <a:moveTo>
                    <a:pt x="3819" y="6887"/>
                  </a:moveTo>
                  <a:cubicBezTo>
                    <a:pt x="3494" y="6887"/>
                    <a:pt x="3169" y="6888"/>
                    <a:pt x="2844" y="6888"/>
                  </a:cubicBezTo>
                  <a:cubicBezTo>
                    <a:pt x="2838" y="6888"/>
                    <a:pt x="2832" y="6888"/>
                    <a:pt x="2827" y="6888"/>
                  </a:cubicBezTo>
                  <a:cubicBezTo>
                    <a:pt x="2503" y="6888"/>
                    <a:pt x="2496" y="7323"/>
                    <a:pt x="2823" y="7323"/>
                  </a:cubicBezTo>
                  <a:cubicBezTo>
                    <a:pt x="2833" y="7323"/>
                    <a:pt x="2842" y="7322"/>
                    <a:pt x="2852" y="7321"/>
                  </a:cubicBezTo>
                  <a:cubicBezTo>
                    <a:pt x="3175" y="7322"/>
                    <a:pt x="3498" y="7323"/>
                    <a:pt x="3820" y="7323"/>
                  </a:cubicBezTo>
                  <a:cubicBezTo>
                    <a:pt x="4143" y="7323"/>
                    <a:pt x="4465" y="7322"/>
                    <a:pt x="4788" y="7321"/>
                  </a:cubicBezTo>
                  <a:cubicBezTo>
                    <a:pt x="4959" y="7321"/>
                    <a:pt x="5045" y="7253"/>
                    <a:pt x="5049" y="7118"/>
                  </a:cubicBezTo>
                  <a:cubicBezTo>
                    <a:pt x="5056" y="6980"/>
                    <a:pt x="4963" y="6890"/>
                    <a:pt x="4795" y="6888"/>
                  </a:cubicBezTo>
                  <a:cubicBezTo>
                    <a:pt x="4470" y="6888"/>
                    <a:pt x="4145" y="6887"/>
                    <a:pt x="3819" y="6887"/>
                  </a:cubicBezTo>
                  <a:close/>
                  <a:moveTo>
                    <a:pt x="3828" y="7713"/>
                  </a:moveTo>
                  <a:cubicBezTo>
                    <a:pt x="3500" y="7713"/>
                    <a:pt x="3173" y="7713"/>
                    <a:pt x="2845" y="7715"/>
                  </a:cubicBezTo>
                  <a:cubicBezTo>
                    <a:pt x="2673" y="7715"/>
                    <a:pt x="2579" y="7794"/>
                    <a:pt x="2580" y="7931"/>
                  </a:cubicBezTo>
                  <a:cubicBezTo>
                    <a:pt x="2582" y="8066"/>
                    <a:pt x="2678" y="8148"/>
                    <a:pt x="2849" y="8148"/>
                  </a:cubicBezTo>
                  <a:cubicBezTo>
                    <a:pt x="3172" y="8148"/>
                    <a:pt x="3495" y="8149"/>
                    <a:pt x="3818" y="8149"/>
                  </a:cubicBezTo>
                  <a:cubicBezTo>
                    <a:pt x="4141" y="8149"/>
                    <a:pt x="4464" y="8148"/>
                    <a:pt x="4787" y="8148"/>
                  </a:cubicBezTo>
                  <a:cubicBezTo>
                    <a:pt x="4958" y="8148"/>
                    <a:pt x="5050" y="8065"/>
                    <a:pt x="5050" y="7927"/>
                  </a:cubicBezTo>
                  <a:cubicBezTo>
                    <a:pt x="5049" y="7789"/>
                    <a:pt x="4959" y="7715"/>
                    <a:pt x="4782" y="7715"/>
                  </a:cubicBezTo>
                  <a:cubicBezTo>
                    <a:pt x="4465" y="7713"/>
                    <a:pt x="4147" y="7713"/>
                    <a:pt x="3828" y="7713"/>
                  </a:cubicBezTo>
                  <a:close/>
                  <a:moveTo>
                    <a:pt x="8686" y="8876"/>
                  </a:moveTo>
                  <a:cubicBezTo>
                    <a:pt x="8549" y="8876"/>
                    <a:pt x="8411" y="8877"/>
                    <a:pt x="8274" y="8878"/>
                  </a:cubicBezTo>
                  <a:cubicBezTo>
                    <a:pt x="8271" y="8878"/>
                    <a:pt x="8268" y="8878"/>
                    <a:pt x="8265" y="8878"/>
                  </a:cubicBezTo>
                  <a:cubicBezTo>
                    <a:pt x="7966" y="8878"/>
                    <a:pt x="7968" y="9309"/>
                    <a:pt x="8268" y="9310"/>
                  </a:cubicBezTo>
                  <a:cubicBezTo>
                    <a:pt x="8398" y="9312"/>
                    <a:pt x="8528" y="9313"/>
                    <a:pt x="8657" y="9313"/>
                  </a:cubicBezTo>
                  <a:cubicBezTo>
                    <a:pt x="8807" y="9313"/>
                    <a:pt x="8957" y="9312"/>
                    <a:pt x="9107" y="9309"/>
                  </a:cubicBezTo>
                  <a:cubicBezTo>
                    <a:pt x="9399" y="9304"/>
                    <a:pt x="9396" y="8878"/>
                    <a:pt x="9104" y="8878"/>
                  </a:cubicBezTo>
                  <a:cubicBezTo>
                    <a:pt x="9102" y="8878"/>
                    <a:pt x="9100" y="8878"/>
                    <a:pt x="9099" y="8878"/>
                  </a:cubicBezTo>
                  <a:cubicBezTo>
                    <a:pt x="8961" y="8877"/>
                    <a:pt x="8824" y="8876"/>
                    <a:pt x="8686" y="8876"/>
                  </a:cubicBezTo>
                  <a:close/>
                  <a:moveTo>
                    <a:pt x="7419" y="8884"/>
                  </a:moveTo>
                  <a:cubicBezTo>
                    <a:pt x="7310" y="8884"/>
                    <a:pt x="7210" y="8966"/>
                    <a:pt x="7205" y="9088"/>
                  </a:cubicBezTo>
                  <a:cubicBezTo>
                    <a:pt x="7197" y="9329"/>
                    <a:pt x="7197" y="9571"/>
                    <a:pt x="7205" y="9811"/>
                  </a:cubicBezTo>
                  <a:cubicBezTo>
                    <a:pt x="7210" y="9941"/>
                    <a:pt x="7302" y="10015"/>
                    <a:pt x="7421" y="10015"/>
                  </a:cubicBezTo>
                  <a:cubicBezTo>
                    <a:pt x="7422" y="10015"/>
                    <a:pt x="7424" y="10015"/>
                    <a:pt x="7425" y="10015"/>
                  </a:cubicBezTo>
                  <a:cubicBezTo>
                    <a:pt x="7707" y="10009"/>
                    <a:pt x="7623" y="9646"/>
                    <a:pt x="7633" y="9452"/>
                  </a:cubicBezTo>
                  <a:lnTo>
                    <a:pt x="7634" y="9452"/>
                  </a:lnTo>
                  <a:cubicBezTo>
                    <a:pt x="7624" y="9260"/>
                    <a:pt x="7701" y="8903"/>
                    <a:pt x="7428" y="8884"/>
                  </a:cubicBezTo>
                  <a:cubicBezTo>
                    <a:pt x="7425" y="8884"/>
                    <a:pt x="7422" y="8884"/>
                    <a:pt x="7419" y="8884"/>
                  </a:cubicBezTo>
                  <a:close/>
                  <a:moveTo>
                    <a:pt x="9516" y="9581"/>
                  </a:moveTo>
                  <a:cubicBezTo>
                    <a:pt x="9115" y="9581"/>
                    <a:pt x="8715" y="9581"/>
                    <a:pt x="8314" y="9582"/>
                  </a:cubicBezTo>
                  <a:cubicBezTo>
                    <a:pt x="8140" y="9582"/>
                    <a:pt x="8033" y="9673"/>
                    <a:pt x="8039" y="9809"/>
                  </a:cubicBezTo>
                  <a:cubicBezTo>
                    <a:pt x="8044" y="9941"/>
                    <a:pt x="8141" y="10015"/>
                    <a:pt x="8315" y="10015"/>
                  </a:cubicBezTo>
                  <a:cubicBezTo>
                    <a:pt x="8715" y="10016"/>
                    <a:pt x="9116" y="10016"/>
                    <a:pt x="9517" y="10016"/>
                  </a:cubicBezTo>
                  <a:cubicBezTo>
                    <a:pt x="9917" y="10016"/>
                    <a:pt x="10318" y="10016"/>
                    <a:pt x="10718" y="10015"/>
                  </a:cubicBezTo>
                  <a:cubicBezTo>
                    <a:pt x="10726" y="10016"/>
                    <a:pt x="10733" y="10016"/>
                    <a:pt x="10740" y="10016"/>
                  </a:cubicBezTo>
                  <a:cubicBezTo>
                    <a:pt x="11069" y="10016"/>
                    <a:pt x="11063" y="9582"/>
                    <a:pt x="10737" y="9582"/>
                  </a:cubicBezTo>
                  <a:cubicBezTo>
                    <a:pt x="10730" y="9582"/>
                    <a:pt x="10724" y="9582"/>
                    <a:pt x="10717" y="9582"/>
                  </a:cubicBezTo>
                  <a:cubicBezTo>
                    <a:pt x="10316" y="9581"/>
                    <a:pt x="9916" y="9581"/>
                    <a:pt x="9516" y="9581"/>
                  </a:cubicBezTo>
                  <a:close/>
                  <a:moveTo>
                    <a:pt x="8785" y="10857"/>
                  </a:moveTo>
                  <a:cubicBezTo>
                    <a:pt x="8681" y="10857"/>
                    <a:pt x="8578" y="10921"/>
                    <a:pt x="8574" y="11054"/>
                  </a:cubicBezTo>
                  <a:cubicBezTo>
                    <a:pt x="8563" y="11204"/>
                    <a:pt x="8675" y="11280"/>
                    <a:pt x="8787" y="11280"/>
                  </a:cubicBezTo>
                  <a:cubicBezTo>
                    <a:pt x="8896" y="11280"/>
                    <a:pt x="9005" y="11209"/>
                    <a:pt x="9004" y="11068"/>
                  </a:cubicBezTo>
                  <a:cubicBezTo>
                    <a:pt x="9007" y="10929"/>
                    <a:pt x="8895" y="10857"/>
                    <a:pt x="8785" y="10857"/>
                  </a:cubicBezTo>
                  <a:close/>
                  <a:moveTo>
                    <a:pt x="7417" y="10857"/>
                  </a:moveTo>
                  <a:cubicBezTo>
                    <a:pt x="7312" y="10857"/>
                    <a:pt x="7207" y="10922"/>
                    <a:pt x="7203" y="11056"/>
                  </a:cubicBezTo>
                  <a:cubicBezTo>
                    <a:pt x="7193" y="11203"/>
                    <a:pt x="7308" y="11280"/>
                    <a:pt x="7421" y="11280"/>
                  </a:cubicBezTo>
                  <a:cubicBezTo>
                    <a:pt x="7525" y="11280"/>
                    <a:pt x="7627" y="11215"/>
                    <a:pt x="7631" y="11079"/>
                  </a:cubicBezTo>
                  <a:cubicBezTo>
                    <a:pt x="7642" y="10932"/>
                    <a:pt x="7529" y="10857"/>
                    <a:pt x="7417" y="10857"/>
                  </a:cubicBezTo>
                  <a:close/>
                  <a:moveTo>
                    <a:pt x="8108" y="10851"/>
                  </a:moveTo>
                  <a:cubicBezTo>
                    <a:pt x="8102" y="10851"/>
                    <a:pt x="8095" y="10851"/>
                    <a:pt x="8089" y="10851"/>
                  </a:cubicBezTo>
                  <a:cubicBezTo>
                    <a:pt x="7816" y="10865"/>
                    <a:pt x="7834" y="11286"/>
                    <a:pt x="8099" y="11286"/>
                  </a:cubicBezTo>
                  <a:cubicBezTo>
                    <a:pt x="8103" y="11286"/>
                    <a:pt x="8106" y="11286"/>
                    <a:pt x="8110" y="11286"/>
                  </a:cubicBezTo>
                  <a:cubicBezTo>
                    <a:pt x="8387" y="11279"/>
                    <a:pt x="8374" y="10851"/>
                    <a:pt x="8108" y="10851"/>
                  </a:cubicBezTo>
                  <a:close/>
                  <a:moveTo>
                    <a:pt x="2633" y="9913"/>
                  </a:moveTo>
                  <a:cubicBezTo>
                    <a:pt x="2661" y="9913"/>
                    <a:pt x="2691" y="9917"/>
                    <a:pt x="2724" y="9925"/>
                  </a:cubicBezTo>
                  <a:cubicBezTo>
                    <a:pt x="3264" y="10065"/>
                    <a:pt x="3817" y="10464"/>
                    <a:pt x="4050" y="10883"/>
                  </a:cubicBezTo>
                  <a:cubicBezTo>
                    <a:pt x="3755" y="11096"/>
                    <a:pt x="3462" y="11310"/>
                    <a:pt x="3163" y="11528"/>
                  </a:cubicBezTo>
                  <a:cubicBezTo>
                    <a:pt x="3120" y="11346"/>
                    <a:pt x="3076" y="11146"/>
                    <a:pt x="3026" y="10947"/>
                  </a:cubicBezTo>
                  <a:cubicBezTo>
                    <a:pt x="3009" y="10831"/>
                    <a:pt x="2911" y="10773"/>
                    <a:pt x="2814" y="10773"/>
                  </a:cubicBezTo>
                  <a:cubicBezTo>
                    <a:pt x="2713" y="10773"/>
                    <a:pt x="2613" y="10835"/>
                    <a:pt x="2606" y="10960"/>
                  </a:cubicBezTo>
                  <a:cubicBezTo>
                    <a:pt x="2634" y="11327"/>
                    <a:pt x="2768" y="11656"/>
                    <a:pt x="2821" y="12025"/>
                  </a:cubicBezTo>
                  <a:cubicBezTo>
                    <a:pt x="2681" y="11941"/>
                    <a:pt x="2479" y="11782"/>
                    <a:pt x="2328" y="11782"/>
                  </a:cubicBezTo>
                  <a:cubicBezTo>
                    <a:pt x="2265" y="11782"/>
                    <a:pt x="2211" y="11810"/>
                    <a:pt x="2174" y="11881"/>
                  </a:cubicBezTo>
                  <a:cubicBezTo>
                    <a:pt x="2003" y="12095"/>
                    <a:pt x="2451" y="12300"/>
                    <a:pt x="2614" y="12411"/>
                  </a:cubicBezTo>
                  <a:cubicBezTo>
                    <a:pt x="2552" y="12789"/>
                    <a:pt x="2492" y="13143"/>
                    <a:pt x="2428" y="13522"/>
                  </a:cubicBezTo>
                  <a:cubicBezTo>
                    <a:pt x="2314" y="13397"/>
                    <a:pt x="2183" y="13273"/>
                    <a:pt x="2076" y="13130"/>
                  </a:cubicBezTo>
                  <a:cubicBezTo>
                    <a:pt x="1354" y="12160"/>
                    <a:pt x="1516" y="10781"/>
                    <a:pt x="2435" y="9995"/>
                  </a:cubicBezTo>
                  <a:cubicBezTo>
                    <a:pt x="2499" y="9940"/>
                    <a:pt x="2561" y="9913"/>
                    <a:pt x="2633" y="9913"/>
                  </a:cubicBezTo>
                  <a:close/>
                  <a:moveTo>
                    <a:pt x="3515" y="0"/>
                  </a:moveTo>
                  <a:cubicBezTo>
                    <a:pt x="1698" y="0"/>
                    <a:pt x="429" y="2328"/>
                    <a:pt x="1864" y="3870"/>
                  </a:cubicBezTo>
                  <a:cubicBezTo>
                    <a:pt x="257" y="5888"/>
                    <a:pt x="1" y="8779"/>
                    <a:pt x="1208" y="11054"/>
                  </a:cubicBezTo>
                  <a:cubicBezTo>
                    <a:pt x="1114" y="12220"/>
                    <a:pt x="1368" y="13392"/>
                    <a:pt x="2442" y="14055"/>
                  </a:cubicBezTo>
                  <a:cubicBezTo>
                    <a:pt x="2530" y="14112"/>
                    <a:pt x="2583" y="14177"/>
                    <a:pt x="2609" y="14276"/>
                  </a:cubicBezTo>
                  <a:cubicBezTo>
                    <a:pt x="2751" y="14699"/>
                    <a:pt x="3254" y="14853"/>
                    <a:pt x="3801" y="14853"/>
                  </a:cubicBezTo>
                  <a:cubicBezTo>
                    <a:pt x="4369" y="14853"/>
                    <a:pt x="4985" y="14687"/>
                    <a:pt x="5298" y="14481"/>
                  </a:cubicBezTo>
                  <a:cubicBezTo>
                    <a:pt x="5362" y="14446"/>
                    <a:pt x="5419" y="14426"/>
                    <a:pt x="5484" y="14426"/>
                  </a:cubicBezTo>
                  <a:cubicBezTo>
                    <a:pt x="5511" y="14426"/>
                    <a:pt x="5539" y="14430"/>
                    <a:pt x="5569" y="14437"/>
                  </a:cubicBezTo>
                  <a:cubicBezTo>
                    <a:pt x="6077" y="14557"/>
                    <a:pt x="6588" y="14620"/>
                    <a:pt x="7100" y="14620"/>
                  </a:cubicBezTo>
                  <a:cubicBezTo>
                    <a:pt x="7519" y="14620"/>
                    <a:pt x="7938" y="14578"/>
                    <a:pt x="8356" y="14491"/>
                  </a:cubicBezTo>
                  <a:cubicBezTo>
                    <a:pt x="11242" y="13954"/>
                    <a:pt x="13473" y="11474"/>
                    <a:pt x="13707" y="8547"/>
                  </a:cubicBezTo>
                  <a:cubicBezTo>
                    <a:pt x="13742" y="8376"/>
                    <a:pt x="13633" y="8246"/>
                    <a:pt x="13476" y="8246"/>
                  </a:cubicBezTo>
                  <a:cubicBezTo>
                    <a:pt x="13462" y="8246"/>
                    <a:pt x="13448" y="8247"/>
                    <a:pt x="13433" y="8249"/>
                  </a:cubicBezTo>
                  <a:cubicBezTo>
                    <a:pt x="13311" y="8267"/>
                    <a:pt x="13286" y="8380"/>
                    <a:pt x="13275" y="8494"/>
                  </a:cubicBezTo>
                  <a:cubicBezTo>
                    <a:pt x="13067" y="11679"/>
                    <a:pt x="10199" y="14189"/>
                    <a:pt x="7098" y="14189"/>
                  </a:cubicBezTo>
                  <a:cubicBezTo>
                    <a:pt x="6691" y="14189"/>
                    <a:pt x="6279" y="14146"/>
                    <a:pt x="5869" y="14055"/>
                  </a:cubicBezTo>
                  <a:cubicBezTo>
                    <a:pt x="5999" y="13881"/>
                    <a:pt x="6119" y="13736"/>
                    <a:pt x="6223" y="13579"/>
                  </a:cubicBezTo>
                  <a:cubicBezTo>
                    <a:pt x="6331" y="13418"/>
                    <a:pt x="6181" y="13253"/>
                    <a:pt x="6030" y="13253"/>
                  </a:cubicBezTo>
                  <a:cubicBezTo>
                    <a:pt x="5972" y="13253"/>
                    <a:pt x="5914" y="13277"/>
                    <a:pt x="5871" y="13336"/>
                  </a:cubicBezTo>
                  <a:cubicBezTo>
                    <a:pt x="5436" y="14008"/>
                    <a:pt x="4695" y="14417"/>
                    <a:pt x="3914" y="14417"/>
                  </a:cubicBezTo>
                  <a:cubicBezTo>
                    <a:pt x="3707" y="14417"/>
                    <a:pt x="3497" y="14389"/>
                    <a:pt x="3290" y="14328"/>
                  </a:cubicBezTo>
                  <a:cubicBezTo>
                    <a:pt x="3765" y="13834"/>
                    <a:pt x="3808" y="13774"/>
                    <a:pt x="4209" y="13774"/>
                  </a:cubicBezTo>
                  <a:cubicBezTo>
                    <a:pt x="4323" y="13774"/>
                    <a:pt x="4465" y="13779"/>
                    <a:pt x="4654" y="13780"/>
                  </a:cubicBezTo>
                  <a:cubicBezTo>
                    <a:pt x="4661" y="13780"/>
                    <a:pt x="4668" y="13781"/>
                    <a:pt x="4675" y="13781"/>
                  </a:cubicBezTo>
                  <a:cubicBezTo>
                    <a:pt x="4988" y="13781"/>
                    <a:pt x="4984" y="13347"/>
                    <a:pt x="4670" y="13347"/>
                  </a:cubicBezTo>
                  <a:cubicBezTo>
                    <a:pt x="4666" y="13347"/>
                    <a:pt x="4663" y="13347"/>
                    <a:pt x="4658" y="13347"/>
                  </a:cubicBezTo>
                  <a:cubicBezTo>
                    <a:pt x="4621" y="13346"/>
                    <a:pt x="4583" y="13346"/>
                    <a:pt x="4545" y="13346"/>
                  </a:cubicBezTo>
                  <a:cubicBezTo>
                    <a:pt x="4469" y="13346"/>
                    <a:pt x="4393" y="13347"/>
                    <a:pt x="4317" y="13347"/>
                  </a:cubicBezTo>
                  <a:cubicBezTo>
                    <a:pt x="4305" y="13328"/>
                    <a:pt x="4292" y="13311"/>
                    <a:pt x="4280" y="13293"/>
                  </a:cubicBezTo>
                  <a:cubicBezTo>
                    <a:pt x="4698" y="12995"/>
                    <a:pt x="5020" y="12576"/>
                    <a:pt x="5396" y="12226"/>
                  </a:cubicBezTo>
                  <a:cubicBezTo>
                    <a:pt x="5575" y="12061"/>
                    <a:pt x="5437" y="11838"/>
                    <a:pt x="5264" y="11838"/>
                  </a:cubicBezTo>
                  <a:cubicBezTo>
                    <a:pt x="5206" y="11838"/>
                    <a:pt x="5144" y="11863"/>
                    <a:pt x="5089" y="11922"/>
                  </a:cubicBezTo>
                  <a:cubicBezTo>
                    <a:pt x="4862" y="12143"/>
                    <a:pt x="4646" y="12371"/>
                    <a:pt x="4423" y="12596"/>
                  </a:cubicBezTo>
                  <a:cubicBezTo>
                    <a:pt x="4411" y="12589"/>
                    <a:pt x="4399" y="12583"/>
                    <a:pt x="4386" y="12578"/>
                  </a:cubicBezTo>
                  <a:cubicBezTo>
                    <a:pt x="4386" y="12472"/>
                    <a:pt x="4388" y="12368"/>
                    <a:pt x="4386" y="12264"/>
                  </a:cubicBezTo>
                  <a:cubicBezTo>
                    <a:pt x="4396" y="12079"/>
                    <a:pt x="4284" y="11987"/>
                    <a:pt x="4171" y="11987"/>
                  </a:cubicBezTo>
                  <a:cubicBezTo>
                    <a:pt x="4059" y="11987"/>
                    <a:pt x="3946" y="12079"/>
                    <a:pt x="3953" y="12261"/>
                  </a:cubicBezTo>
                  <a:cubicBezTo>
                    <a:pt x="3951" y="12488"/>
                    <a:pt x="3959" y="12716"/>
                    <a:pt x="3949" y="12942"/>
                  </a:cubicBezTo>
                  <a:cubicBezTo>
                    <a:pt x="3945" y="13011"/>
                    <a:pt x="3911" y="13091"/>
                    <a:pt x="3865" y="13142"/>
                  </a:cubicBezTo>
                  <a:cubicBezTo>
                    <a:pt x="3577" y="13444"/>
                    <a:pt x="3285" y="13713"/>
                    <a:pt x="3008" y="14032"/>
                  </a:cubicBezTo>
                  <a:cubicBezTo>
                    <a:pt x="2494" y="12574"/>
                    <a:pt x="3778" y="11090"/>
                    <a:pt x="5211" y="11090"/>
                  </a:cubicBezTo>
                  <a:cubicBezTo>
                    <a:pt x="5452" y="11090"/>
                    <a:pt x="5697" y="11132"/>
                    <a:pt x="5939" y="11223"/>
                  </a:cubicBezTo>
                  <a:cubicBezTo>
                    <a:pt x="6003" y="11243"/>
                    <a:pt x="6074" y="11318"/>
                    <a:pt x="6097" y="11385"/>
                  </a:cubicBezTo>
                  <a:cubicBezTo>
                    <a:pt x="6391" y="12055"/>
                    <a:pt x="5979" y="12753"/>
                    <a:pt x="6358" y="12796"/>
                  </a:cubicBezTo>
                  <a:cubicBezTo>
                    <a:pt x="6367" y="12797"/>
                    <a:pt x="6375" y="12797"/>
                    <a:pt x="6383" y="12797"/>
                  </a:cubicBezTo>
                  <a:cubicBezTo>
                    <a:pt x="6840" y="12797"/>
                    <a:pt x="6617" y="11500"/>
                    <a:pt x="6507" y="11223"/>
                  </a:cubicBezTo>
                  <a:cubicBezTo>
                    <a:pt x="6357" y="10790"/>
                    <a:pt x="5810" y="10670"/>
                    <a:pt x="5300" y="10670"/>
                  </a:cubicBezTo>
                  <a:cubicBezTo>
                    <a:pt x="5049" y="10670"/>
                    <a:pt x="4807" y="10699"/>
                    <a:pt x="4626" y="10734"/>
                  </a:cubicBezTo>
                  <a:cubicBezTo>
                    <a:pt x="4602" y="10740"/>
                    <a:pt x="4581" y="10743"/>
                    <a:pt x="4562" y="10743"/>
                  </a:cubicBezTo>
                  <a:cubicBezTo>
                    <a:pt x="4507" y="10743"/>
                    <a:pt x="4469" y="10717"/>
                    <a:pt x="4428" y="10655"/>
                  </a:cubicBezTo>
                  <a:cubicBezTo>
                    <a:pt x="4132" y="10187"/>
                    <a:pt x="3317" y="9482"/>
                    <a:pt x="2655" y="9482"/>
                  </a:cubicBezTo>
                  <a:cubicBezTo>
                    <a:pt x="2448" y="9482"/>
                    <a:pt x="2255" y="9551"/>
                    <a:pt x="2099" y="9719"/>
                  </a:cubicBezTo>
                  <a:cubicBezTo>
                    <a:pt x="1868" y="9980"/>
                    <a:pt x="1653" y="10253"/>
                    <a:pt x="1439" y="10509"/>
                  </a:cubicBezTo>
                  <a:cubicBezTo>
                    <a:pt x="549" y="8730"/>
                    <a:pt x="667" y="6071"/>
                    <a:pt x="2196" y="4168"/>
                  </a:cubicBezTo>
                  <a:cubicBezTo>
                    <a:pt x="2604" y="4432"/>
                    <a:pt x="3042" y="4594"/>
                    <a:pt x="3525" y="4594"/>
                  </a:cubicBezTo>
                  <a:cubicBezTo>
                    <a:pt x="3572" y="4594"/>
                    <a:pt x="3620" y="4593"/>
                    <a:pt x="3668" y="4589"/>
                  </a:cubicBezTo>
                  <a:cubicBezTo>
                    <a:pt x="3674" y="4590"/>
                    <a:pt x="3679" y="4590"/>
                    <a:pt x="3685" y="4590"/>
                  </a:cubicBezTo>
                  <a:cubicBezTo>
                    <a:pt x="4017" y="4590"/>
                    <a:pt x="5363" y="4225"/>
                    <a:pt x="4670" y="3849"/>
                  </a:cubicBezTo>
                  <a:cubicBezTo>
                    <a:pt x="4661" y="3846"/>
                    <a:pt x="4652" y="3844"/>
                    <a:pt x="4642" y="3844"/>
                  </a:cubicBezTo>
                  <a:cubicBezTo>
                    <a:pt x="4590" y="3844"/>
                    <a:pt x="4523" y="3881"/>
                    <a:pt x="4472" y="3910"/>
                  </a:cubicBezTo>
                  <a:cubicBezTo>
                    <a:pt x="4180" y="4073"/>
                    <a:pt x="3875" y="4162"/>
                    <a:pt x="3557" y="4162"/>
                  </a:cubicBezTo>
                  <a:cubicBezTo>
                    <a:pt x="3445" y="4162"/>
                    <a:pt x="3331" y="4151"/>
                    <a:pt x="3216" y="4128"/>
                  </a:cubicBezTo>
                  <a:cubicBezTo>
                    <a:pt x="1708" y="3920"/>
                    <a:pt x="1123" y="1842"/>
                    <a:pt x="2328" y="903"/>
                  </a:cubicBezTo>
                  <a:cubicBezTo>
                    <a:pt x="2681" y="572"/>
                    <a:pt x="3085" y="430"/>
                    <a:pt x="3483" y="430"/>
                  </a:cubicBezTo>
                  <a:cubicBezTo>
                    <a:pt x="4753" y="430"/>
                    <a:pt x="5951" y="1880"/>
                    <a:pt x="5154" y="3218"/>
                  </a:cubicBezTo>
                  <a:cubicBezTo>
                    <a:pt x="5018" y="3424"/>
                    <a:pt x="5160" y="3598"/>
                    <a:pt x="5314" y="3598"/>
                  </a:cubicBezTo>
                  <a:cubicBezTo>
                    <a:pt x="5397" y="3598"/>
                    <a:pt x="5482" y="3548"/>
                    <a:pt x="5530" y="3426"/>
                  </a:cubicBezTo>
                  <a:cubicBezTo>
                    <a:pt x="5770" y="2938"/>
                    <a:pt x="5856" y="2441"/>
                    <a:pt x="5802" y="1899"/>
                  </a:cubicBezTo>
                  <a:cubicBezTo>
                    <a:pt x="6241" y="1810"/>
                    <a:pt x="6675" y="1765"/>
                    <a:pt x="7107" y="1765"/>
                  </a:cubicBezTo>
                  <a:cubicBezTo>
                    <a:pt x="7693" y="1765"/>
                    <a:pt x="8275" y="1848"/>
                    <a:pt x="8856" y="2020"/>
                  </a:cubicBezTo>
                  <a:cubicBezTo>
                    <a:pt x="7909" y="6141"/>
                    <a:pt x="7131" y="7421"/>
                    <a:pt x="8236" y="7421"/>
                  </a:cubicBezTo>
                  <a:cubicBezTo>
                    <a:pt x="8938" y="7421"/>
                    <a:pt x="10399" y="6905"/>
                    <a:pt x="13059" y="6272"/>
                  </a:cubicBezTo>
                  <a:cubicBezTo>
                    <a:pt x="13155" y="6668"/>
                    <a:pt x="13204" y="7072"/>
                    <a:pt x="13276" y="7474"/>
                  </a:cubicBezTo>
                  <a:cubicBezTo>
                    <a:pt x="13300" y="7621"/>
                    <a:pt x="13378" y="7717"/>
                    <a:pt x="13495" y="7717"/>
                  </a:cubicBezTo>
                  <a:cubicBezTo>
                    <a:pt x="13500" y="7717"/>
                    <a:pt x="13505" y="7716"/>
                    <a:pt x="13510" y="7716"/>
                  </a:cubicBezTo>
                  <a:cubicBezTo>
                    <a:pt x="13819" y="7689"/>
                    <a:pt x="13687" y="7259"/>
                    <a:pt x="13667" y="7048"/>
                  </a:cubicBezTo>
                  <a:cubicBezTo>
                    <a:pt x="13615" y="6755"/>
                    <a:pt x="13557" y="6463"/>
                    <a:pt x="13500" y="6165"/>
                  </a:cubicBezTo>
                  <a:cubicBezTo>
                    <a:pt x="13952" y="6069"/>
                    <a:pt x="14227" y="5783"/>
                    <a:pt x="14051" y="5322"/>
                  </a:cubicBezTo>
                  <a:cubicBezTo>
                    <a:pt x="13331" y="3253"/>
                    <a:pt x="11940" y="1843"/>
                    <a:pt x="9881" y="1098"/>
                  </a:cubicBezTo>
                  <a:cubicBezTo>
                    <a:pt x="9738" y="1044"/>
                    <a:pt x="9618" y="1018"/>
                    <a:pt x="9516" y="1018"/>
                  </a:cubicBezTo>
                  <a:cubicBezTo>
                    <a:pt x="9235" y="1018"/>
                    <a:pt x="9086" y="1216"/>
                    <a:pt x="8955" y="1584"/>
                  </a:cubicBezTo>
                  <a:cubicBezTo>
                    <a:pt x="8328" y="1422"/>
                    <a:pt x="7699" y="1329"/>
                    <a:pt x="7067" y="1329"/>
                  </a:cubicBezTo>
                  <a:cubicBezTo>
                    <a:pt x="6649" y="1329"/>
                    <a:pt x="6230" y="1370"/>
                    <a:pt x="5808" y="1457"/>
                  </a:cubicBezTo>
                  <a:cubicBezTo>
                    <a:pt x="5786" y="1461"/>
                    <a:pt x="5767" y="1464"/>
                    <a:pt x="5750" y="1464"/>
                  </a:cubicBezTo>
                  <a:cubicBezTo>
                    <a:pt x="5692" y="1464"/>
                    <a:pt x="5657" y="1437"/>
                    <a:pt x="5623" y="1363"/>
                  </a:cubicBezTo>
                  <a:cubicBezTo>
                    <a:pt x="5376" y="815"/>
                    <a:pt x="4973" y="420"/>
                    <a:pt x="4418" y="191"/>
                  </a:cubicBezTo>
                  <a:cubicBezTo>
                    <a:pt x="4109" y="60"/>
                    <a:pt x="3805" y="0"/>
                    <a:pt x="3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9" name="Google Shape;429;p42"/>
            <p:cNvCxnSpPr/>
            <p:nvPr/>
          </p:nvCxnSpPr>
          <p:spPr>
            <a:xfrm>
              <a:off x="1770022" y="3922459"/>
              <a:ext cx="438600" cy="0"/>
            </a:xfrm>
            <a:prstGeom prst="straightConnector1">
              <a:avLst/>
            </a:prstGeom>
            <a:noFill/>
            <a:ln cap="flat" cmpd="sng" w="28575">
              <a:solidFill>
                <a:schemeClr val="dk2"/>
              </a:solidFill>
              <a:prstDash val="solid"/>
              <a:round/>
              <a:headEnd len="med" w="med" type="none"/>
              <a:tailEnd len="med" w="med" type="none"/>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43"/>
          <p:cNvSpPr txBox="1"/>
          <p:nvPr>
            <p:ph idx="1" type="subTitle"/>
          </p:nvPr>
        </p:nvSpPr>
        <p:spPr>
          <a:xfrm>
            <a:off x="190500" y="827500"/>
            <a:ext cx="8763000" cy="683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solidFill>
                  <a:schemeClr val="lt1"/>
                </a:solidFill>
                <a:latin typeface="Montserrat"/>
                <a:ea typeface="Montserrat"/>
                <a:cs typeface="Montserrat"/>
                <a:sym typeface="Montserrat"/>
              </a:rPr>
              <a:t>Scalability:</a:t>
            </a:r>
            <a:r>
              <a:rPr b="1" lang="en" sz="1700">
                <a:solidFill>
                  <a:schemeClr val="lt1"/>
                </a:solidFill>
                <a:latin typeface="Arial"/>
                <a:ea typeface="Arial"/>
                <a:cs typeface="Arial"/>
                <a:sym typeface="Arial"/>
              </a:rPr>
              <a:t> </a:t>
            </a:r>
            <a:r>
              <a:rPr lang="en" sz="1200"/>
              <a:t>These technologies enable horizontal and vertical scalabilit</a:t>
            </a:r>
            <a:r>
              <a:rPr lang="en" sz="1200"/>
              <a:t>y t</a:t>
            </a:r>
            <a:r>
              <a:rPr lang="en" sz="1200"/>
              <a:t>o handle increasing amounts of data and users as the electric vehicle market grows.</a:t>
            </a:r>
            <a:endParaRPr sz="1600">
              <a:solidFill>
                <a:srgbClr val="374151"/>
              </a:solidFill>
              <a:highlight>
                <a:schemeClr val="accent5"/>
              </a:highlight>
              <a:latin typeface="Arial"/>
              <a:ea typeface="Arial"/>
              <a:cs typeface="Arial"/>
              <a:sym typeface="Arial"/>
            </a:endParaRPr>
          </a:p>
          <a:p>
            <a:pPr indent="0" lvl="0" marL="0" rtl="0" algn="l">
              <a:lnSpc>
                <a:spcPct val="115000"/>
              </a:lnSpc>
              <a:spcBef>
                <a:spcPts val="0"/>
              </a:spcBef>
              <a:spcAft>
                <a:spcPts val="0"/>
              </a:spcAft>
              <a:buNone/>
            </a:pPr>
            <a:r>
              <a:rPr b="1" lang="en" sz="1300">
                <a:solidFill>
                  <a:schemeClr val="lt1"/>
                </a:solidFill>
                <a:latin typeface="Montserrat"/>
                <a:ea typeface="Montserrat"/>
                <a:cs typeface="Montserrat"/>
                <a:sym typeface="Montserrat"/>
              </a:rPr>
              <a:t>Cost Implications:</a:t>
            </a:r>
            <a:endParaRPr b="1" sz="1700">
              <a:solidFill>
                <a:schemeClr val="lt1"/>
              </a:solidFill>
              <a:highlight>
                <a:schemeClr val="accent5"/>
              </a:highlight>
              <a:latin typeface="Arial"/>
              <a:ea typeface="Arial"/>
              <a:cs typeface="Arial"/>
              <a:sym typeface="Arial"/>
            </a:endParaRPr>
          </a:p>
          <a:p>
            <a:pPr indent="0" lvl="0" marL="0" rtl="0" algn="l">
              <a:lnSpc>
                <a:spcPct val="115000"/>
              </a:lnSpc>
              <a:spcBef>
                <a:spcPts val="0"/>
              </a:spcBef>
              <a:spcAft>
                <a:spcPts val="0"/>
              </a:spcAft>
              <a:buNone/>
            </a:pPr>
            <a:r>
              <a:t/>
            </a:r>
            <a:endParaRPr b="1" sz="1800">
              <a:solidFill>
                <a:schemeClr val="lt1"/>
              </a:solidFill>
              <a:highlight>
                <a:schemeClr val="accent5"/>
              </a:highlight>
              <a:latin typeface="Arial"/>
              <a:ea typeface="Arial"/>
              <a:cs typeface="Arial"/>
              <a:sym typeface="Arial"/>
            </a:endParaRPr>
          </a:p>
        </p:txBody>
      </p:sp>
      <p:sp>
        <p:nvSpPr>
          <p:cNvPr id="435" name="Google Shape;435;p43"/>
          <p:cNvSpPr txBox="1"/>
          <p:nvPr>
            <p:ph type="title"/>
          </p:nvPr>
        </p:nvSpPr>
        <p:spPr>
          <a:xfrm>
            <a:off x="713250" y="251496"/>
            <a:ext cx="77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Scalability and Cost Implications</a:t>
            </a:r>
            <a:endParaRPr sz="3000"/>
          </a:p>
        </p:txBody>
      </p:sp>
      <p:graphicFrame>
        <p:nvGraphicFramePr>
          <p:cNvPr id="436" name="Google Shape;436;p43"/>
          <p:cNvGraphicFramePr/>
          <p:nvPr/>
        </p:nvGraphicFramePr>
        <p:xfrm>
          <a:off x="254000" y="1647385"/>
          <a:ext cx="3000000" cy="3000000"/>
        </p:xfrm>
        <a:graphic>
          <a:graphicData uri="http://schemas.openxmlformats.org/drawingml/2006/table">
            <a:tbl>
              <a:tblPr>
                <a:noFill/>
                <a:tableStyleId>{B008B384-2AF1-446B-BB1E-49FC6F22FEC4}</a:tableStyleId>
              </a:tblPr>
              <a:tblGrid>
                <a:gridCol w="2413000"/>
                <a:gridCol w="2413000"/>
                <a:gridCol w="3873500"/>
              </a:tblGrid>
              <a:tr h="446050">
                <a:tc>
                  <a:txBody>
                    <a:bodyPr/>
                    <a:lstStyle/>
                    <a:p>
                      <a:pPr indent="0" lvl="0" marL="0" rtl="0" algn="l">
                        <a:spcBef>
                          <a:spcPts val="0"/>
                        </a:spcBef>
                        <a:spcAft>
                          <a:spcPts val="0"/>
                        </a:spcAft>
                        <a:buNone/>
                      </a:pPr>
                      <a:r>
                        <a:rPr b="1" lang="en" sz="1300">
                          <a:solidFill>
                            <a:schemeClr val="lt1"/>
                          </a:solidFill>
                          <a:latin typeface="Montserrat"/>
                          <a:ea typeface="Montserrat"/>
                          <a:cs typeface="Montserrat"/>
                          <a:sym typeface="Montserrat"/>
                        </a:rPr>
                        <a:t>Item</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300">
                          <a:solidFill>
                            <a:schemeClr val="lt1"/>
                          </a:solidFill>
                          <a:latin typeface="Montserrat"/>
                          <a:ea typeface="Montserrat"/>
                          <a:cs typeface="Montserrat"/>
                          <a:sym typeface="Montserrat"/>
                        </a:rPr>
                        <a:t>Annual Cost (USD)</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300">
                          <a:solidFill>
                            <a:schemeClr val="lt1"/>
                          </a:solidFill>
                          <a:latin typeface="Montserrat"/>
                          <a:ea typeface="Montserrat"/>
                          <a:cs typeface="Montserrat"/>
                          <a:sym typeface="Montserrat"/>
                        </a:rPr>
                        <a:t>Description</a:t>
                      </a:r>
                      <a:endParaRPr b="1" sz="1300">
                        <a:solidFill>
                          <a:schemeClr val="lt1"/>
                        </a:solidFill>
                        <a:latin typeface="Montserrat"/>
                        <a:ea typeface="Montserrat"/>
                        <a:cs typeface="Montserrat"/>
                        <a:sym typeface="Montserrat"/>
                      </a:endParaRPr>
                    </a:p>
                  </a:txBody>
                  <a:tcPr marT="91425" marB="91425" marR="91425" marL="91425"/>
                </a:tc>
              </a:tr>
              <a:tr h="700975">
                <a:tc>
                  <a:txBody>
                    <a:bodyPr/>
                    <a:lstStyle/>
                    <a:p>
                      <a:pPr indent="0" lvl="0" marL="0" rtl="0" algn="l">
                        <a:spcBef>
                          <a:spcPts val="0"/>
                        </a:spcBef>
                        <a:spcAft>
                          <a:spcPts val="0"/>
                        </a:spcAft>
                        <a:buNone/>
                      </a:pPr>
                      <a:r>
                        <a:rPr b="1" lang="en" sz="1300">
                          <a:solidFill>
                            <a:schemeClr val="lt1"/>
                          </a:solidFill>
                          <a:latin typeface="Montserrat"/>
                          <a:ea typeface="Montserrat"/>
                          <a:cs typeface="Montserrat"/>
                          <a:sym typeface="Montserrat"/>
                        </a:rPr>
                        <a:t>Server Infrastructure</a:t>
                      </a:r>
                      <a:endParaRPr sz="1600">
                        <a:solidFill>
                          <a:srgbClr val="111111"/>
                        </a:solidFill>
                        <a:highlight>
                          <a:schemeClr val="accent5"/>
                        </a:highlight>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Nanum Gothic"/>
                          <a:ea typeface="Nanum Gothic"/>
                          <a:cs typeface="Nanum Gothic"/>
                          <a:sym typeface="Nanum Gothic"/>
                        </a:rPr>
                        <a:t>3,000</a:t>
                      </a:r>
                      <a:endParaRPr sz="1200">
                        <a:solidFill>
                          <a:schemeClr val="dk1"/>
                        </a:solidFill>
                        <a:latin typeface="Nanum Gothic"/>
                        <a:ea typeface="Nanum Gothic"/>
                        <a:cs typeface="Nanum Gothic"/>
                        <a:sym typeface="Nanum Gothic"/>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Nanum Gothic"/>
                          <a:ea typeface="Nanum Gothic"/>
                          <a:cs typeface="Nanum Gothic"/>
                          <a:sym typeface="Nanum Gothic"/>
                        </a:rPr>
                        <a:t>Ongoing server maintenance and upgrades for cloud-based servers.</a:t>
                      </a:r>
                      <a:endParaRPr>
                        <a:solidFill>
                          <a:schemeClr val="dk1"/>
                        </a:solidFill>
                        <a:latin typeface="Nanum Gothic"/>
                        <a:ea typeface="Nanum Gothic"/>
                        <a:cs typeface="Nanum Gothic"/>
                        <a:sym typeface="Nanum Gothic"/>
                      </a:endParaRPr>
                    </a:p>
                  </a:txBody>
                  <a:tcPr marT="91425" marB="91425" marR="91425" marL="91425"/>
                </a:tc>
              </a:tr>
              <a:tr h="446050">
                <a:tc>
                  <a:txBody>
                    <a:bodyPr/>
                    <a:lstStyle/>
                    <a:p>
                      <a:pPr indent="0" lvl="0" marL="0" rtl="0" algn="l">
                        <a:spcBef>
                          <a:spcPts val="0"/>
                        </a:spcBef>
                        <a:spcAft>
                          <a:spcPts val="0"/>
                        </a:spcAft>
                        <a:buNone/>
                      </a:pPr>
                      <a:r>
                        <a:rPr b="1" lang="en" sz="1300">
                          <a:solidFill>
                            <a:schemeClr val="lt1"/>
                          </a:solidFill>
                          <a:latin typeface="Montserrat"/>
                          <a:ea typeface="Montserrat"/>
                          <a:cs typeface="Montserrat"/>
                          <a:sym typeface="Montserrat"/>
                        </a:rPr>
                        <a:t>Software Licensing</a:t>
                      </a:r>
                      <a:endParaRPr sz="1600">
                        <a:solidFill>
                          <a:srgbClr val="111111"/>
                        </a:solidFill>
                        <a:highlight>
                          <a:schemeClr val="accent5"/>
                        </a:highlight>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Nanum Gothic"/>
                          <a:ea typeface="Nanum Gothic"/>
                          <a:cs typeface="Nanum Gothic"/>
                          <a:sym typeface="Nanum Gothic"/>
                        </a:rPr>
                        <a:t>0</a:t>
                      </a:r>
                      <a:endParaRPr sz="1200">
                        <a:solidFill>
                          <a:schemeClr val="dk1"/>
                        </a:solidFill>
                        <a:latin typeface="Nanum Gothic"/>
                        <a:ea typeface="Nanum Gothic"/>
                        <a:cs typeface="Nanum Gothic"/>
                        <a:sym typeface="Nanum Gothic"/>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Nanum Gothic"/>
                          <a:ea typeface="Nanum Gothic"/>
                          <a:cs typeface="Nanum Gothic"/>
                          <a:sym typeface="Nanum Gothic"/>
                        </a:rPr>
                        <a:t>We used open APIs</a:t>
                      </a:r>
                      <a:endParaRPr>
                        <a:solidFill>
                          <a:schemeClr val="dk1"/>
                        </a:solidFill>
                        <a:latin typeface="Nanum Gothic"/>
                        <a:ea typeface="Nanum Gothic"/>
                        <a:cs typeface="Nanum Gothic"/>
                        <a:sym typeface="Nanum Gothic"/>
                      </a:endParaRPr>
                    </a:p>
                  </a:txBody>
                  <a:tcPr marT="91425" marB="91425" marR="91425" marL="91425"/>
                </a:tc>
              </a:tr>
              <a:tr h="1210800">
                <a:tc>
                  <a:txBody>
                    <a:bodyPr/>
                    <a:lstStyle/>
                    <a:p>
                      <a:pPr indent="0" lvl="0" marL="0" rtl="0" algn="l">
                        <a:spcBef>
                          <a:spcPts val="0"/>
                        </a:spcBef>
                        <a:spcAft>
                          <a:spcPts val="0"/>
                        </a:spcAft>
                        <a:buNone/>
                      </a:pPr>
                      <a:r>
                        <a:t/>
                      </a:r>
                      <a:endParaRPr sz="1600">
                        <a:solidFill>
                          <a:srgbClr val="111111"/>
                        </a:solidFill>
                        <a:highlight>
                          <a:schemeClr val="accent5"/>
                        </a:highlight>
                      </a:endParaRPr>
                    </a:p>
                    <a:p>
                      <a:pPr indent="0" lvl="0" marL="0" rtl="0" algn="l">
                        <a:spcBef>
                          <a:spcPts val="0"/>
                        </a:spcBef>
                        <a:spcAft>
                          <a:spcPts val="0"/>
                        </a:spcAft>
                        <a:buNone/>
                      </a:pPr>
                      <a:r>
                        <a:rPr b="1" lang="en" sz="1300">
                          <a:solidFill>
                            <a:schemeClr val="lt1"/>
                          </a:solidFill>
                          <a:latin typeface="Montserrat"/>
                          <a:ea typeface="Montserrat"/>
                          <a:cs typeface="Montserrat"/>
                          <a:sym typeface="Montserrat"/>
                        </a:rPr>
                        <a:t>Developer Salaries</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t/>
                      </a:r>
                      <a:endParaRPr sz="1200">
                        <a:solidFill>
                          <a:schemeClr val="dk1"/>
                        </a:solidFill>
                        <a:latin typeface="Nanum Gothic"/>
                        <a:ea typeface="Nanum Gothic"/>
                        <a:cs typeface="Nanum Gothic"/>
                        <a:sym typeface="Nanum Gothic"/>
                      </a:endParaRPr>
                    </a:p>
                    <a:p>
                      <a:pPr indent="0" lvl="0" marL="0" rtl="0" algn="l">
                        <a:spcBef>
                          <a:spcPts val="0"/>
                        </a:spcBef>
                        <a:spcAft>
                          <a:spcPts val="0"/>
                        </a:spcAft>
                        <a:buNone/>
                      </a:pPr>
                      <a:r>
                        <a:rPr lang="en">
                          <a:solidFill>
                            <a:schemeClr val="dk1"/>
                          </a:solidFill>
                          <a:latin typeface="Nanum Gothic"/>
                          <a:ea typeface="Nanum Gothic"/>
                          <a:cs typeface="Nanum Gothic"/>
                          <a:sym typeface="Nanum Gothic"/>
                        </a:rPr>
                        <a:t>160,000</a:t>
                      </a:r>
                      <a:endParaRPr sz="1200">
                        <a:solidFill>
                          <a:schemeClr val="dk1"/>
                        </a:solidFill>
                        <a:latin typeface="Nanum Gothic"/>
                        <a:ea typeface="Nanum Gothic"/>
                        <a:cs typeface="Nanum Gothic"/>
                        <a:sym typeface="Nanum Gothic"/>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Nanum Gothic"/>
                          <a:ea typeface="Nanum Gothic"/>
                          <a:cs typeface="Nanum Gothic"/>
                          <a:sym typeface="Nanum Gothic"/>
                        </a:rPr>
                        <a:t>Combined annual salaries for a small team of 2 full-time junior engineer (1 months)- 2 x 40 hrs/week x 4 weeks x $50/hr = 160,000</a:t>
                      </a:r>
                      <a:endParaRPr>
                        <a:solidFill>
                          <a:schemeClr val="dk1"/>
                        </a:solidFill>
                        <a:latin typeface="Nanum Gothic"/>
                        <a:ea typeface="Nanum Gothic"/>
                        <a:cs typeface="Nanum Gothic"/>
                        <a:sym typeface="Nanum Gothic"/>
                      </a:endParaRPr>
                    </a:p>
                  </a:txBody>
                  <a:tcPr marT="91425" marB="91425" marR="91425" marL="91425"/>
                </a:tc>
              </a:tr>
              <a:tr h="631250">
                <a:tc>
                  <a:txBody>
                    <a:bodyPr/>
                    <a:lstStyle/>
                    <a:p>
                      <a:pPr indent="0" lvl="0" marL="0" rtl="0" algn="l">
                        <a:spcBef>
                          <a:spcPts val="0"/>
                        </a:spcBef>
                        <a:spcAft>
                          <a:spcPts val="0"/>
                        </a:spcAft>
                        <a:buNone/>
                      </a:pPr>
                      <a:r>
                        <a:rPr b="1" lang="en" sz="1300">
                          <a:solidFill>
                            <a:schemeClr val="lt1"/>
                          </a:solidFill>
                          <a:latin typeface="Montserrat"/>
                          <a:ea typeface="Montserrat"/>
                          <a:cs typeface="Montserrat"/>
                          <a:sym typeface="Montserrat"/>
                        </a:rPr>
                        <a:t>Maintenance &amp; Support</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Nanum Gothic"/>
                          <a:ea typeface="Nanum Gothic"/>
                          <a:cs typeface="Nanum Gothic"/>
                          <a:sym typeface="Nanum Gothic"/>
                        </a:rPr>
                        <a:t>20,000</a:t>
                      </a:r>
                      <a:endParaRPr sz="1200">
                        <a:solidFill>
                          <a:schemeClr val="dk1"/>
                        </a:solidFill>
                        <a:latin typeface="Nanum Gothic"/>
                        <a:ea typeface="Nanum Gothic"/>
                        <a:cs typeface="Nanum Gothic"/>
                        <a:sym typeface="Nanum Gothic"/>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Nanum Gothic"/>
                          <a:ea typeface="Nanum Gothic"/>
                          <a:cs typeface="Nanum Gothic"/>
                          <a:sym typeface="Nanum Gothic"/>
                        </a:rPr>
                        <a:t>Ongoing costs for bug fixes, feature updates, and user support.</a:t>
                      </a:r>
                      <a:endParaRPr>
                        <a:solidFill>
                          <a:schemeClr val="dk1"/>
                        </a:solidFill>
                        <a:latin typeface="Nanum Gothic"/>
                        <a:ea typeface="Nanum Gothic"/>
                        <a:cs typeface="Nanum Gothic"/>
                        <a:sym typeface="Nanum Gothic"/>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44"/>
          <p:cNvSpPr txBox="1"/>
          <p:nvPr/>
        </p:nvSpPr>
        <p:spPr>
          <a:xfrm>
            <a:off x="535800" y="413925"/>
            <a:ext cx="80724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lt2"/>
                </a:solidFill>
                <a:latin typeface="Montserrat"/>
                <a:ea typeface="Montserrat"/>
                <a:cs typeface="Montserrat"/>
                <a:sym typeface="Montserrat"/>
              </a:rPr>
              <a:t>Conclusion</a:t>
            </a:r>
            <a:r>
              <a:rPr b="1" lang="en" sz="3000">
                <a:solidFill>
                  <a:schemeClr val="lt2"/>
                </a:solidFill>
                <a:latin typeface="Montserrat"/>
                <a:ea typeface="Montserrat"/>
                <a:cs typeface="Montserrat"/>
                <a:sym typeface="Montserrat"/>
              </a:rPr>
              <a:t> for Electric Vehicles</a:t>
            </a:r>
            <a:endParaRPr b="1" sz="3000">
              <a:solidFill>
                <a:schemeClr val="lt2"/>
              </a:solidFill>
              <a:latin typeface="Montserrat"/>
              <a:ea typeface="Montserrat"/>
              <a:cs typeface="Montserrat"/>
              <a:sym typeface="Montserrat"/>
            </a:endParaRPr>
          </a:p>
        </p:txBody>
      </p:sp>
      <p:pic>
        <p:nvPicPr>
          <p:cNvPr id="442" name="Google Shape;442;p44"/>
          <p:cNvPicPr preferRelativeResize="0"/>
          <p:nvPr/>
        </p:nvPicPr>
        <p:blipFill rotWithShape="1">
          <a:blip r:embed="rId3">
            <a:alphaModFix/>
          </a:blip>
          <a:srcRect b="0" l="0" r="4834" t="0"/>
          <a:stretch/>
        </p:blipFill>
        <p:spPr>
          <a:xfrm>
            <a:off x="4497775" y="1472900"/>
            <a:ext cx="4187725" cy="3289950"/>
          </a:xfrm>
          <a:prstGeom prst="rect">
            <a:avLst/>
          </a:prstGeom>
          <a:noFill/>
          <a:ln>
            <a:noFill/>
          </a:ln>
        </p:spPr>
      </p:pic>
      <p:sp>
        <p:nvSpPr>
          <p:cNvPr id="443" name="Google Shape;443;p44"/>
          <p:cNvSpPr/>
          <p:nvPr/>
        </p:nvSpPr>
        <p:spPr>
          <a:xfrm>
            <a:off x="265425" y="1322450"/>
            <a:ext cx="4020900" cy="3603900"/>
          </a:xfrm>
          <a:prstGeom prst="roundRect">
            <a:avLst>
              <a:gd fmla="val 16667" name="adj"/>
            </a:avLst>
          </a:prstGeom>
          <a:solidFill>
            <a:srgbClr val="B0B653"/>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4"/>
          <p:cNvSpPr txBox="1"/>
          <p:nvPr/>
        </p:nvSpPr>
        <p:spPr>
          <a:xfrm>
            <a:off x="535800" y="1472900"/>
            <a:ext cx="3647700" cy="3855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300">
                <a:solidFill>
                  <a:schemeClr val="accent6"/>
                </a:solidFill>
                <a:latin typeface="Montserrat Medium"/>
                <a:ea typeface="Montserrat Medium"/>
                <a:cs typeface="Montserrat Medium"/>
                <a:sym typeface="Montserrat Medium"/>
              </a:rPr>
              <a:t>Overall, the development of a charging pile search engine is a significant step forward in the adoption of EVs. It helps to address a key challenge for trolley users and provides a more convenient and efficient way to locate charging stations. With its scalability, the search engine can continue to support the growing demand for EVs and help to make electric transportation more accessible to people around the world.</a:t>
            </a:r>
            <a:endParaRPr sz="1800">
              <a:solidFill>
                <a:schemeClr val="accent6"/>
              </a:solidFill>
              <a:highlight>
                <a:schemeClr val="accent1"/>
              </a:highlight>
              <a:latin typeface="Montserrat Medium"/>
              <a:ea typeface="Montserrat Medium"/>
              <a:cs typeface="Montserrat Medium"/>
              <a:sym typeface="Montserrat Medium"/>
            </a:endParaRPr>
          </a:p>
          <a:p>
            <a:pPr indent="0" lvl="0" marL="0" rtl="0" algn="l">
              <a:spcBef>
                <a:spcPts val="1200"/>
              </a:spcBef>
              <a:spcAft>
                <a:spcPts val="0"/>
              </a:spcAft>
              <a:buNone/>
            </a:pPr>
            <a:r>
              <a:t/>
            </a:r>
            <a:endParaRPr>
              <a:latin typeface="Nanum Gothic"/>
              <a:ea typeface="Nanum Gothic"/>
              <a:cs typeface="Nanum Gothic"/>
              <a:sym typeface="Nanum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45"/>
          <p:cNvSpPr txBox="1"/>
          <p:nvPr>
            <p:ph idx="1" type="subTitle"/>
          </p:nvPr>
        </p:nvSpPr>
        <p:spPr>
          <a:xfrm>
            <a:off x="676950" y="1154925"/>
            <a:ext cx="7846800" cy="3945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200">
                <a:solidFill>
                  <a:schemeClr val="lt1"/>
                </a:solidFill>
                <a:latin typeface="Montserrat"/>
                <a:ea typeface="Montserrat"/>
                <a:cs typeface="Montserrat"/>
                <a:sym typeface="Montserrat"/>
              </a:rPr>
              <a:t>1. Continuous data update</a:t>
            </a:r>
            <a:endParaRPr b="1" sz="1200">
              <a:solidFill>
                <a:schemeClr val="lt1"/>
              </a:solidFill>
              <a:latin typeface="Montserrat"/>
              <a:ea typeface="Montserrat"/>
              <a:cs typeface="Montserrat"/>
              <a:sym typeface="Montserrat"/>
            </a:endParaRPr>
          </a:p>
          <a:p>
            <a:pPr indent="-304800" lvl="0" marL="457200" rtl="0" algn="l">
              <a:lnSpc>
                <a:spcPct val="150000"/>
              </a:lnSpc>
              <a:spcBef>
                <a:spcPts val="0"/>
              </a:spcBef>
              <a:spcAft>
                <a:spcPts val="0"/>
              </a:spcAft>
              <a:buClr>
                <a:schemeClr val="dk1"/>
              </a:buClr>
              <a:buSzPts val="1200"/>
              <a:buFont typeface="Nanum Gothic"/>
              <a:buChar char="●"/>
            </a:pPr>
            <a:r>
              <a:rPr lang="en" sz="1200">
                <a:latin typeface="Montserrat"/>
                <a:ea typeface="Montserrat"/>
                <a:cs typeface="Montserrat"/>
                <a:sym typeface="Montserrat"/>
              </a:rPr>
              <a:t>To help car owners locate charging piles, it's important to have accurate and up-to-date information about the location of charging stations. We would recommend integrate longitude and latitude to maps data, provides a precise location for each charging stations.</a:t>
            </a:r>
            <a:endParaRPr sz="1200">
              <a:latin typeface="Montserrat"/>
              <a:ea typeface="Montserrat"/>
              <a:cs typeface="Montserrat"/>
              <a:sym typeface="Montserrat"/>
            </a:endParaRPr>
          </a:p>
          <a:p>
            <a:pPr indent="-304800" lvl="0" marL="457200" rtl="0" algn="l">
              <a:lnSpc>
                <a:spcPct val="150000"/>
              </a:lnSpc>
              <a:spcBef>
                <a:spcPts val="0"/>
              </a:spcBef>
              <a:spcAft>
                <a:spcPts val="0"/>
              </a:spcAft>
              <a:buClr>
                <a:schemeClr val="dk1"/>
              </a:buClr>
              <a:buSzPts val="1200"/>
              <a:buFont typeface="Nanum Gothic"/>
              <a:buChar char="●"/>
            </a:pPr>
            <a:r>
              <a:rPr lang="en" sz="1200">
                <a:latin typeface="Montserrat"/>
                <a:ea typeface="Montserrat"/>
                <a:cs typeface="Montserrat"/>
                <a:sym typeface="Montserrat"/>
              </a:rPr>
              <a:t>Provide information for real-time utilization rate, allows user to access charging station based on the usage rate of each charging points.</a:t>
            </a:r>
            <a:endParaRPr sz="1200">
              <a:latin typeface="Montserrat"/>
              <a:ea typeface="Montserrat"/>
              <a:cs typeface="Montserrat"/>
              <a:sym typeface="Montserrat"/>
            </a:endParaRPr>
          </a:p>
          <a:p>
            <a:pPr indent="0" lvl="0" marL="0" rtl="0" algn="l">
              <a:lnSpc>
                <a:spcPct val="150000"/>
              </a:lnSpc>
              <a:spcBef>
                <a:spcPts val="0"/>
              </a:spcBef>
              <a:spcAft>
                <a:spcPts val="0"/>
              </a:spcAft>
              <a:buNone/>
            </a:pPr>
            <a:r>
              <a:rPr b="1" lang="en" sz="1200">
                <a:solidFill>
                  <a:schemeClr val="lt1"/>
                </a:solidFill>
                <a:latin typeface="Montserrat"/>
                <a:ea typeface="Montserrat"/>
                <a:cs typeface="Montserrat"/>
                <a:sym typeface="Montserrat"/>
              </a:rPr>
              <a:t>2. User feedback integration</a:t>
            </a:r>
            <a:endParaRPr b="1" sz="1200">
              <a:solidFill>
                <a:schemeClr val="lt1"/>
              </a:solidFill>
              <a:latin typeface="Montserrat"/>
              <a:ea typeface="Montserrat"/>
              <a:cs typeface="Montserrat"/>
              <a:sym typeface="Montserrat"/>
            </a:endParaRPr>
          </a:p>
          <a:p>
            <a:pPr indent="-304800" lvl="0" marL="457200" rtl="0" algn="l">
              <a:lnSpc>
                <a:spcPct val="150000"/>
              </a:lnSpc>
              <a:spcBef>
                <a:spcPts val="0"/>
              </a:spcBef>
              <a:spcAft>
                <a:spcPts val="0"/>
              </a:spcAft>
              <a:buClr>
                <a:srgbClr val="000000"/>
              </a:buClr>
              <a:buSzPts val="1200"/>
              <a:buFont typeface="Times New Roman"/>
              <a:buChar char="●"/>
            </a:pPr>
            <a:r>
              <a:rPr lang="en" sz="1200">
                <a:latin typeface="Montserrat"/>
                <a:ea typeface="Montserrat"/>
                <a:cs typeface="Montserrat"/>
                <a:sym typeface="Montserrat"/>
              </a:rPr>
              <a:t>Based on the density and customers' feedback on the number of EV charging stations, we can suggest that electric vehicle manufacturers request they build more EV stations to fulfill customers' usage. </a:t>
            </a:r>
            <a:endParaRPr sz="1200">
              <a:latin typeface="Montserrat"/>
              <a:ea typeface="Montserrat"/>
              <a:cs typeface="Montserrat"/>
              <a:sym typeface="Montserrat"/>
            </a:endParaRPr>
          </a:p>
          <a:p>
            <a:pPr indent="-304800" lvl="0" marL="457200" rtl="0" algn="l">
              <a:lnSpc>
                <a:spcPct val="150000"/>
              </a:lnSpc>
              <a:spcBef>
                <a:spcPts val="0"/>
              </a:spcBef>
              <a:spcAft>
                <a:spcPts val="0"/>
              </a:spcAft>
              <a:buClr>
                <a:srgbClr val="595959"/>
              </a:buClr>
              <a:buSzPts val="1200"/>
              <a:buFont typeface="Montserrat"/>
              <a:buChar char="●"/>
            </a:pPr>
            <a:r>
              <a:rPr lang="en" sz="1200">
                <a:latin typeface="Montserrat"/>
                <a:ea typeface="Montserrat"/>
                <a:cs typeface="Montserrat"/>
                <a:sym typeface="Montserrat"/>
              </a:rPr>
              <a:t>Based on customers' feedback, we can add more search filters and options for our search engine, such as adding features with current station passenger flows to create convenience for customers. </a:t>
            </a:r>
            <a:endParaRPr sz="1200">
              <a:latin typeface="Montserrat"/>
              <a:ea typeface="Montserrat"/>
              <a:cs typeface="Montserrat"/>
              <a:sym typeface="Montserrat"/>
            </a:endParaRPr>
          </a:p>
          <a:p>
            <a:pPr indent="0" lvl="0" marL="0" rtl="0" algn="l">
              <a:lnSpc>
                <a:spcPct val="150000"/>
              </a:lnSpc>
              <a:spcBef>
                <a:spcPts val="0"/>
              </a:spcBef>
              <a:spcAft>
                <a:spcPts val="0"/>
              </a:spcAft>
              <a:buNone/>
            </a:pPr>
            <a:r>
              <a:t/>
            </a:r>
            <a:endParaRPr sz="1200">
              <a:latin typeface="Montserrat"/>
              <a:ea typeface="Montserrat"/>
              <a:cs typeface="Montserrat"/>
              <a:sym typeface="Montserrat"/>
            </a:endParaRPr>
          </a:p>
          <a:p>
            <a:pPr indent="0" lvl="0" marL="0" rtl="0" algn="l">
              <a:lnSpc>
                <a:spcPct val="143181"/>
              </a:lnSpc>
              <a:spcBef>
                <a:spcPts val="1200"/>
              </a:spcBef>
              <a:spcAft>
                <a:spcPts val="0"/>
              </a:spcAft>
              <a:buNone/>
            </a:pPr>
            <a:r>
              <a:t/>
            </a:r>
            <a:endParaRPr sz="1200"/>
          </a:p>
        </p:txBody>
      </p:sp>
      <p:sp>
        <p:nvSpPr>
          <p:cNvPr id="450" name="Google Shape;450;p45"/>
          <p:cNvSpPr txBox="1"/>
          <p:nvPr>
            <p:ph type="title"/>
          </p:nvPr>
        </p:nvSpPr>
        <p:spPr>
          <a:xfrm>
            <a:off x="620400" y="390800"/>
            <a:ext cx="79032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Recommendation for Electric Vehicles</a:t>
            </a:r>
            <a:endParaRPr sz="3100">
              <a:latin typeface="Impact"/>
              <a:ea typeface="Impact"/>
              <a:cs typeface="Impact"/>
              <a:sym typeface="Impact"/>
            </a:endParaRPr>
          </a:p>
        </p:txBody>
      </p:sp>
    </p:spTree>
  </p:cSld>
  <p:clrMapOvr>
    <a:masterClrMapping/>
  </p:clrMapOvr>
</p:sld>
</file>

<file path=ppt/theme/theme1.xml><?xml version="1.0" encoding="utf-8"?>
<a:theme xmlns:a="http://schemas.openxmlformats.org/drawingml/2006/main" xmlns:r="http://schemas.openxmlformats.org/officeDocument/2006/relationships" name="World EV (Electric Vehicles) Day by Slidesgo">
  <a:themeElements>
    <a:clrScheme name="Simple Light">
      <a:dk1>
        <a:srgbClr val="3F5A42"/>
      </a:dk1>
      <a:lt1>
        <a:srgbClr val="1B667A"/>
      </a:lt1>
      <a:dk2>
        <a:srgbClr val="FD7964"/>
      </a:dk2>
      <a:lt2>
        <a:srgbClr val="718A1D"/>
      </a:lt2>
      <a:accent1>
        <a:srgbClr val="CCCA69"/>
      </a:accent1>
      <a:accent2>
        <a:srgbClr val="F8D304"/>
      </a:accent2>
      <a:accent3>
        <a:srgbClr val="9DA6EC"/>
      </a:accent3>
      <a:accent4>
        <a:srgbClr val="D2D6FF"/>
      </a:accent4>
      <a:accent5>
        <a:srgbClr val="E8EBE5"/>
      </a:accent5>
      <a:accent6>
        <a:srgbClr val="FFFFFF"/>
      </a:accent6>
      <a:hlink>
        <a:srgbClr val="3436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